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8"/>
  </p:notesMasterIdLst>
  <p:sldIdLst>
    <p:sldId id="274" r:id="rId5"/>
    <p:sldId id="272" r:id="rId6"/>
    <p:sldId id="273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85591E1-8B45-1413-E59A-1EA69F1F4FDD}" v="4" dt="2025-08-20T17:05:28.70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eyanne Ornelas" userId="S::cheyanneo@nfte.com::65bfaf50-dc80-4005-a107-e6517422205a" providerId="AD" clId="Web-{D85591E1-8B45-1413-E59A-1EA69F1F4FDD}"/>
    <pc:docChg chg="addSld delSld">
      <pc:chgData name="Cheyanne Ornelas" userId="S::cheyanneo@nfte.com::65bfaf50-dc80-4005-a107-e6517422205a" providerId="AD" clId="Web-{D85591E1-8B45-1413-E59A-1EA69F1F4FDD}" dt="2025-08-20T17:05:28.703" v="3"/>
      <pc:docMkLst>
        <pc:docMk/>
      </pc:docMkLst>
      <pc:sldChg chg="del">
        <pc:chgData name="Cheyanne Ornelas" userId="S::cheyanneo@nfte.com::65bfaf50-dc80-4005-a107-e6517422205a" providerId="AD" clId="Web-{D85591E1-8B45-1413-E59A-1EA69F1F4FDD}" dt="2025-08-20T17:05:28.703" v="3"/>
        <pc:sldMkLst>
          <pc:docMk/>
          <pc:sldMk cId="109857222" sldId="256"/>
        </pc:sldMkLst>
      </pc:sldChg>
      <pc:sldChg chg="add">
        <pc:chgData name="Cheyanne Ornelas" userId="S::cheyanneo@nfte.com::65bfaf50-dc80-4005-a107-e6517422205a" providerId="AD" clId="Web-{D85591E1-8B45-1413-E59A-1EA69F1F4FDD}" dt="2025-08-20T17:05:24.422" v="1"/>
        <pc:sldMkLst>
          <pc:docMk/>
          <pc:sldMk cId="4055791626" sldId="272"/>
        </pc:sldMkLst>
      </pc:sldChg>
      <pc:sldChg chg="add">
        <pc:chgData name="Cheyanne Ornelas" userId="S::cheyanneo@nfte.com::65bfaf50-dc80-4005-a107-e6517422205a" providerId="AD" clId="Web-{D85591E1-8B45-1413-E59A-1EA69F1F4FDD}" dt="2025-08-20T17:05:24.500" v="2"/>
        <pc:sldMkLst>
          <pc:docMk/>
          <pc:sldMk cId="1376017771" sldId="273"/>
        </pc:sldMkLst>
      </pc:sldChg>
      <pc:sldChg chg="add">
        <pc:chgData name="Cheyanne Ornelas" userId="S::cheyanneo@nfte.com::65bfaf50-dc80-4005-a107-e6517422205a" providerId="AD" clId="Web-{D85591E1-8B45-1413-E59A-1EA69F1F4FDD}" dt="2025-08-20T17:05:24.328" v="0"/>
        <pc:sldMkLst>
          <pc:docMk/>
          <pc:sldMk cId="3413100707" sldId="274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D7CB241-42CB-44AB-B158-C14095283B9F}" type="datetimeFigureOut">
              <a:t>8/20/2025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304AB4-9527-4E52-BC3A-34D1D35A12A2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37558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F39D78C-64E7-1786-259C-9212B6B5470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734DE9DB-ACA0-3587-04B8-BDDFA30596D4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946E4E5F-4DDB-2936-0DA4-F563AA86BCA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2E9EEC2-1B50-7219-AA3C-AD967391117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D3A70CE-6435-4668-84E2-DF66A395F1D9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764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D410472-5DF4-B74C-3D48-3C95A8CCC0A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4354213E-030D-D5F4-49FB-934C66EA2D24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A119A02F-07D6-F0A0-1F66-94A093E1A1C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CBE534D-AB56-84C1-7403-1FA187A543F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D3A70CE-6435-4668-84E2-DF66A395F1D9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30075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8/20/2025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8/20/2025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8/20/2025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8/20/2025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8/20/2025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8/20/2025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8/20/2025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8/20/2025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8/20/2025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8/20/2025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8/20/2025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8/20/2025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7D3EA3-CA8E-D2A6-B99A-6F5E1F2E2E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4382" y="226229"/>
            <a:ext cx="10515600" cy="1325563"/>
          </a:xfrm>
        </p:spPr>
        <p:txBody>
          <a:bodyPr>
            <a:normAutofit/>
          </a:bodyPr>
          <a:lstStyle/>
          <a:p>
            <a:r>
              <a:rPr lang="en-US" sz="4000" b="1">
                <a:solidFill>
                  <a:srgbClr val="4C12A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Official WSI Imagination League </a:t>
            </a:r>
            <a:br>
              <a:rPr lang="en-US" sz="4000" b="1">
                <a:solidFill>
                  <a:srgbClr val="4C12A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4000" b="1">
                <a:solidFill>
                  <a:srgbClr val="4C12A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Entry Form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CC801F6-AAEE-B994-4524-8C768802524B}"/>
              </a:ext>
            </a:extLst>
          </p:cNvPr>
          <p:cNvSpPr txBox="1"/>
          <p:nvPr/>
        </p:nvSpPr>
        <p:spPr>
          <a:xfrm>
            <a:off x="667473" y="1630383"/>
            <a:ext cx="1087820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/>
              <a:t>We are so excited you are here! You have big ideas, and we can’t wait to see how you will use them to help others and make the world a better place.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9FD4E25-344C-8FF6-758F-F1F4E5540894}"/>
              </a:ext>
            </a:extLst>
          </p:cNvPr>
          <p:cNvSpPr txBox="1"/>
          <p:nvPr/>
        </p:nvSpPr>
        <p:spPr>
          <a:xfrm>
            <a:off x="667473" y="2539971"/>
            <a:ext cx="10572509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b="1">
                <a:latin typeface="Arial" panose="020B0604020202020204" pitchFamily="34" charset="0"/>
                <a:cs typeface="Arial" panose="020B0604020202020204" pitchFamily="34" charset="0"/>
              </a:rPr>
              <a:t>Let’s Get Started!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>
                <a:latin typeface="Arial" panose="020B0604020202020204" pitchFamily="34" charset="0"/>
                <a:cs typeface="Arial" panose="020B0604020202020204" pitchFamily="34" charset="0"/>
              </a:rPr>
              <a:t>Feel free to draw pictures, write in pencil or pen, or type if preferred.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>
                <a:latin typeface="Arial" panose="020B0604020202020204" pitchFamily="34" charset="0"/>
                <a:cs typeface="Arial" panose="020B0604020202020204" pitchFamily="34" charset="0"/>
              </a:rPr>
              <a:t>There are four questions to answer.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>
                <a:latin typeface="Arial" panose="020B0604020202020204" pitchFamily="34" charset="0"/>
                <a:cs typeface="Arial" panose="020B0604020202020204" pitchFamily="34" charset="0"/>
              </a:rPr>
              <a:t>There’s no right or wrong idea, just share your thinking and creativity! 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B85F2E03-2264-C6C2-0178-A04B08A8B8D5}"/>
              </a:ext>
            </a:extLst>
          </p:cNvPr>
          <p:cNvSpPr txBox="1"/>
          <p:nvPr/>
        </p:nvSpPr>
        <p:spPr>
          <a:xfrm>
            <a:off x="724382" y="6043918"/>
            <a:ext cx="10878204" cy="58785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ts val="1950"/>
              </a:lnSpc>
              <a:buNone/>
            </a:pPr>
            <a:endParaRPr lang="en-US" sz="1600" b="1" i="1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ts val="1950"/>
              </a:lnSpc>
              <a:buNone/>
            </a:pPr>
            <a:r>
              <a:rPr lang="en-US" sz="1600" b="1" i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Please remember to have a teacher or guardian submit </a:t>
            </a:r>
            <a:r>
              <a:rPr lang="en-US" sz="1600" b="1" i="1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your entry by Friday, December 12, 2025!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4E7CCDA5-287B-637B-C680-0B63D9686D54}"/>
              </a:ext>
            </a:extLst>
          </p:cNvPr>
          <p:cNvSpPr txBox="1"/>
          <p:nvPr/>
        </p:nvSpPr>
        <p:spPr>
          <a:xfrm>
            <a:off x="724382" y="4226391"/>
            <a:ext cx="7385857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Innovation Name:</a:t>
            </a:r>
          </a:p>
          <a:p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Team Member Names:</a:t>
            </a:r>
          </a:p>
        </p:txBody>
      </p:sp>
    </p:spTree>
    <p:extLst>
      <p:ext uri="{BB962C8B-B14F-4D97-AF65-F5344CB8AC3E}">
        <p14:creationId xmlns:p14="http://schemas.microsoft.com/office/powerpoint/2010/main" val="34131007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9CCAC87-7359-8D66-5829-F68D0A80CB3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Box 15">
            <a:extLst>
              <a:ext uri="{FF2B5EF4-FFF2-40B4-BE49-F238E27FC236}">
                <a16:creationId xmlns:a16="http://schemas.microsoft.com/office/drawing/2014/main" id="{09B09F03-B96C-859D-5F27-4293212B5B8D}"/>
              </a:ext>
            </a:extLst>
          </p:cNvPr>
          <p:cNvSpPr txBox="1"/>
          <p:nvPr/>
        </p:nvSpPr>
        <p:spPr>
          <a:xfrm>
            <a:off x="3199448" y="6561010"/>
            <a:ext cx="8992552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n-US" sz="1200" b="0" i="0">
                <a:solidFill>
                  <a:srgbClr val="000000"/>
                </a:solidFill>
                <a:effectLst/>
              </a:rPr>
              <a:t>Powered by NFTE </a:t>
            </a:r>
            <a:r>
              <a:rPr lang="en-US" sz="1200">
                <a:solidFill>
                  <a:srgbClr val="000000"/>
                </a:solidFill>
              </a:rPr>
              <a:t>| Official WSI Imagination League Entry Form</a:t>
            </a:r>
            <a:endParaRPr lang="en-US" sz="1200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DB6FB4FC-C0C8-10CB-9631-C7FB31BE21A9}"/>
              </a:ext>
            </a:extLst>
          </p:cNvPr>
          <p:cNvGraphicFramePr>
            <a:graphicFrameLocks noGrp="1"/>
          </p:cNvGraphicFramePr>
          <p:nvPr/>
        </p:nvGraphicFramePr>
        <p:xfrm>
          <a:off x="363220" y="548216"/>
          <a:ext cx="11478260" cy="58868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39130">
                  <a:extLst>
                    <a:ext uri="{9D8B030D-6E8A-4147-A177-3AD203B41FA5}">
                      <a16:colId xmlns:a16="http://schemas.microsoft.com/office/drawing/2014/main" val="3451779656"/>
                    </a:ext>
                  </a:extLst>
                </a:gridCol>
                <a:gridCol w="5739130">
                  <a:extLst>
                    <a:ext uri="{9D8B030D-6E8A-4147-A177-3AD203B41FA5}">
                      <a16:colId xmlns:a16="http://schemas.microsoft.com/office/drawing/2014/main" val="2181415236"/>
                    </a:ext>
                  </a:extLst>
                </a:gridCol>
              </a:tblGrid>
              <a:tr h="464549">
                <a:tc>
                  <a:txBody>
                    <a:bodyPr/>
                    <a:lstStyle/>
                    <a:p>
                      <a:pPr algn="ctr"/>
                      <a:r>
                        <a:rPr lang="en-US" b="1">
                          <a:solidFill>
                            <a:schemeClr val="tx1"/>
                          </a:solidFill>
                        </a:rPr>
                        <a:t>Who are you trying to help?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>
                          <a:solidFill>
                            <a:schemeClr val="tx1"/>
                          </a:solidFill>
                        </a:rPr>
                        <a:t>What problem are they having?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7631844"/>
                  </a:ext>
                </a:extLst>
              </a:tr>
              <a:tr h="5422325">
                <a:tc>
                  <a:txBody>
                    <a:bodyPr/>
                    <a:lstStyle/>
                    <a:p>
                      <a:pPr algn="ctr"/>
                      <a:endParaRPr lang="en-US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162233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557916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B33D42A-72E4-60F5-459F-EB2560E3118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Box 15">
            <a:extLst>
              <a:ext uri="{FF2B5EF4-FFF2-40B4-BE49-F238E27FC236}">
                <a16:creationId xmlns:a16="http://schemas.microsoft.com/office/drawing/2014/main" id="{7003FABD-ED59-A771-FFB2-EBC690EE9932}"/>
              </a:ext>
            </a:extLst>
          </p:cNvPr>
          <p:cNvSpPr txBox="1"/>
          <p:nvPr/>
        </p:nvSpPr>
        <p:spPr>
          <a:xfrm>
            <a:off x="3199448" y="6561010"/>
            <a:ext cx="8992552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n-US" sz="1200" b="0" i="0">
                <a:solidFill>
                  <a:srgbClr val="000000"/>
                </a:solidFill>
                <a:effectLst/>
              </a:rPr>
              <a:t>Powered by NFTE </a:t>
            </a:r>
            <a:r>
              <a:rPr lang="en-US" sz="1200">
                <a:solidFill>
                  <a:srgbClr val="000000"/>
                </a:solidFill>
              </a:rPr>
              <a:t>| Official WSI Imagination League Entry Form</a:t>
            </a:r>
            <a:endParaRPr lang="en-US" sz="1200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B88B3CB4-4CDA-5D8E-FBF9-AEFDDC897374}"/>
              </a:ext>
            </a:extLst>
          </p:cNvPr>
          <p:cNvGraphicFramePr>
            <a:graphicFrameLocks noGrp="1"/>
          </p:cNvGraphicFramePr>
          <p:nvPr/>
        </p:nvGraphicFramePr>
        <p:xfrm>
          <a:off x="363220" y="548216"/>
          <a:ext cx="11478260" cy="58868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39130">
                  <a:extLst>
                    <a:ext uri="{9D8B030D-6E8A-4147-A177-3AD203B41FA5}">
                      <a16:colId xmlns:a16="http://schemas.microsoft.com/office/drawing/2014/main" val="3451779656"/>
                    </a:ext>
                  </a:extLst>
                </a:gridCol>
                <a:gridCol w="5739130">
                  <a:extLst>
                    <a:ext uri="{9D8B030D-6E8A-4147-A177-3AD203B41FA5}">
                      <a16:colId xmlns:a16="http://schemas.microsoft.com/office/drawing/2014/main" val="2181415236"/>
                    </a:ext>
                  </a:extLst>
                </a:gridCol>
              </a:tblGrid>
              <a:tr h="464549">
                <a:tc>
                  <a:txBody>
                    <a:bodyPr/>
                    <a:lstStyle/>
                    <a:p>
                      <a:pPr algn="ctr"/>
                      <a:r>
                        <a:rPr lang="en-US" b="1">
                          <a:solidFill>
                            <a:schemeClr val="tx1"/>
                          </a:solidFill>
                        </a:rPr>
                        <a:t>What is your idea?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>
                          <a:solidFill>
                            <a:schemeClr val="tx1"/>
                          </a:solidFill>
                        </a:rPr>
                        <a:t>How will your idea work?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7631844"/>
                  </a:ext>
                </a:extLst>
              </a:tr>
              <a:tr h="5422325">
                <a:tc>
                  <a:txBody>
                    <a:bodyPr/>
                    <a:lstStyle/>
                    <a:p>
                      <a:pPr algn="ctr"/>
                      <a:endParaRPr lang="en-US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162233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760177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ptos" panose="020B00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53BCAD99FAC854E816ED1870809989C" ma:contentTypeVersion="27" ma:contentTypeDescription="Create a new document." ma:contentTypeScope="" ma:versionID="c780819388200c89db950248adec3f5a">
  <xsd:schema xmlns:xsd="http://www.w3.org/2001/XMLSchema" xmlns:xs="http://www.w3.org/2001/XMLSchema" xmlns:p="http://schemas.microsoft.com/office/2006/metadata/properties" xmlns:ns1="http://schemas.microsoft.com/sharepoint/v3" xmlns:ns2="0ed5cc2c-efce-4d55-9438-26f323c071f4" xmlns:ns3="7307a2c0-140f-4bff-b1fc-527828c17630" targetNamespace="http://schemas.microsoft.com/office/2006/metadata/properties" ma:root="true" ma:fieldsID="9ca38f69d71247317a96e94946a99d27" ns1:_="" ns2:_="" ns3:_="">
    <xsd:import namespace="http://schemas.microsoft.com/sharepoint/v3"/>
    <xsd:import namespace="0ed5cc2c-efce-4d55-9438-26f323c071f4"/>
    <xsd:import namespace="7307a2c0-140f-4bff-b1fc-527828c17630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ingHintHash" minOccurs="0"/>
                <xsd:element ref="ns2:SharedWithDetails" minOccurs="0"/>
                <xsd:element ref="ns3:fwcx" minOccurs="0"/>
                <xsd:element ref="ns2:LastSharedByUser" minOccurs="0"/>
                <xsd:element ref="ns2:LastSharedByTime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3:MediaServiceOCR" minOccurs="0"/>
                <xsd:element ref="ns3:MediaServiceEventHashCode" minOccurs="0"/>
                <xsd:element ref="ns3:MediaServiceGenerationTime" minOccurs="0"/>
                <xsd:element ref="ns3:_Flow_SignoffStatus" minOccurs="0"/>
                <xsd:element ref="ns3:MediaServiceAutoKeyPoints" minOccurs="0"/>
                <xsd:element ref="ns3:MediaServiceKeyPoints" minOccurs="0"/>
                <xsd:element ref="ns1:_ip_UnifiedCompliancePolicyProperties" minOccurs="0"/>
                <xsd:element ref="ns1:_ip_UnifiedCompliancePolicyUIAction" minOccurs="0"/>
                <xsd:element ref="ns3:MediaLengthInSeconds" minOccurs="0"/>
                <xsd:element ref="ns3:lcf76f155ced4ddcb4097134ff3c332f" minOccurs="0"/>
                <xsd:element ref="ns2:TaxCatchAll" minOccurs="0"/>
                <xsd:element ref="ns3:MediaServiceSearchProperties" minOccurs="0"/>
                <xsd:element ref="ns3:MediaServiceObjectDetectorVersions" minOccurs="0"/>
                <xsd:element ref="ns3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5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6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ed5cc2c-efce-4d55-9438-26f323c071f4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ingHintHash" ma:index="9" nillable="true" ma:displayName="Sharing Hint Hash" ma:internalName="SharingHintHash" ma:readOnly="true">
      <xsd:simpleType>
        <xsd:restriction base="dms:Text"/>
      </xsd:simpleType>
    </xsd:element>
    <xsd:element name="SharedWithDetails" ma:index="10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LastSharedByUser" ma:index="12" nillable="true" ma:displayName="Last Shared By User" ma:description="" ma:internalName="LastSharedByUser" ma:readOnly="true">
      <xsd:simpleType>
        <xsd:restriction base="dms:Note">
          <xsd:maxLength value="255"/>
        </xsd:restriction>
      </xsd:simpleType>
    </xsd:element>
    <xsd:element name="LastSharedByTime" ma:index="13" nillable="true" ma:displayName="Last Shared By Time" ma:description="" ma:internalName="LastSharedByTime" ma:readOnly="true">
      <xsd:simpleType>
        <xsd:restriction base="dms:DateTime"/>
      </xsd:simpleType>
    </xsd:element>
    <xsd:element name="TaxCatchAll" ma:index="30" nillable="true" ma:displayName="Taxonomy Catch All Column" ma:hidden="true" ma:list="{9fe13c31-9c54-4e6c-92cb-27193387231e}" ma:internalName="TaxCatchAll" ma:showField="CatchAllData" ma:web="0ed5cc2c-efce-4d55-9438-26f323c071f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307a2c0-140f-4bff-b1fc-527828c17630" elementFormDefault="qualified">
    <xsd:import namespace="http://schemas.microsoft.com/office/2006/documentManagement/types"/>
    <xsd:import namespace="http://schemas.microsoft.com/office/infopath/2007/PartnerControls"/>
    <xsd:element name="fwcx" ma:index="11" nillable="true" ma:displayName="Person or Group" ma:list="UserInfo" ma:internalName="fwcx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MediaServiceMetadata" ma:index="14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5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6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7" nillable="true" ma:displayName="MediaServiceAutoTags" ma:description="" ma:internalName="MediaServiceAutoTags" ma:readOnly="true">
      <xsd:simpleType>
        <xsd:restriction base="dms:Text"/>
      </xsd:simpleType>
    </xsd:element>
    <xsd:element name="MediaServiceLocation" ma:index="18" nillable="true" ma:displayName="MediaServiceLocation" ma:description="" ma:internalName="MediaServiceLocation" ma:readOnly="true">
      <xsd:simpleType>
        <xsd:restriction base="dms:Text"/>
      </xsd:simpleType>
    </xsd:element>
    <xsd:element name="MediaServiceOCR" ma:index="19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20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21" nillable="true" ma:displayName="MediaServiceGenerationTime" ma:hidden="true" ma:internalName="MediaServiceGenerationTime" ma:readOnly="true">
      <xsd:simpleType>
        <xsd:restriction base="dms:Text"/>
      </xsd:simpleType>
    </xsd:element>
    <xsd:element name="_Flow_SignoffStatus" ma:index="22" nillable="true" ma:displayName="Sign-off status" ma:internalName="Sign_x002d_off_x0020_status">
      <xsd:simpleType>
        <xsd:restriction base="dms:Text"/>
      </xsd:simpleType>
    </xsd:element>
    <xsd:element name="MediaServiceAutoKeyPoints" ma:index="2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7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9" nillable="true" ma:taxonomy="true" ma:internalName="lcf76f155ced4ddcb4097134ff3c332f" ma:taxonomyFieldName="MediaServiceImageTags" ma:displayName="Image Tags" ma:readOnly="false" ma:fieldId="{5cf76f15-5ced-4ddc-b409-7134ff3c332f}" ma:taxonomyMulti="true" ma:sspId="ae01021c-9b1e-4aa5-8c62-de8ffa6b67b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SearchProperties" ma:index="31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32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BillingMetadata" ma:index="33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Flow_SignoffStatus xmlns="7307a2c0-140f-4bff-b1fc-527828c17630" xsi:nil="true"/>
    <lcf76f155ced4ddcb4097134ff3c332f xmlns="7307a2c0-140f-4bff-b1fc-527828c17630">
      <Terms xmlns="http://schemas.microsoft.com/office/infopath/2007/PartnerControls"/>
    </lcf76f155ced4ddcb4097134ff3c332f>
    <_ip_UnifiedCompliancePolicyProperties xmlns="http://schemas.microsoft.com/sharepoint/v3" xsi:nil="true"/>
    <TaxCatchAll xmlns="0ed5cc2c-efce-4d55-9438-26f323c071f4" xsi:nil="true"/>
    <fwcx xmlns="7307a2c0-140f-4bff-b1fc-527828c17630">
      <UserInfo>
        <DisplayName/>
        <AccountId xsi:nil="true"/>
        <AccountType/>
      </UserInfo>
    </fwcx>
  </documentManagement>
</p:properties>
</file>

<file path=customXml/itemProps1.xml><?xml version="1.0" encoding="utf-8"?>
<ds:datastoreItem xmlns:ds="http://schemas.openxmlformats.org/officeDocument/2006/customXml" ds:itemID="{343442BA-6F70-4A8E-A397-B32E9385255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0ed5cc2c-efce-4d55-9438-26f323c071f4"/>
    <ds:schemaRef ds:uri="7307a2c0-140f-4bff-b1fc-527828c1763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5A1239D7-FB1E-4FD9-922A-3C6C964B249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2085439-BAEA-4279-90BD-00126248E73D}">
  <ds:schemaRefs>
    <ds:schemaRef ds:uri="http://schemas.microsoft.com/office/2006/metadata/properties"/>
    <ds:schemaRef ds:uri="http://schemas.microsoft.com/office/infopath/2007/PartnerControls"/>
    <ds:schemaRef ds:uri="http://schemas.microsoft.com/sharepoint/v3"/>
    <ds:schemaRef ds:uri="7307a2c0-140f-4bff-b1fc-527828c17630"/>
    <ds:schemaRef ds:uri="0ed5cc2c-efce-4d55-9438-26f323c071f4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3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Official WSI Imagination League  Entry Form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3</cp:revision>
  <dcterms:created xsi:type="dcterms:W3CDTF">2025-08-20T17:03:59Z</dcterms:created>
  <dcterms:modified xsi:type="dcterms:W3CDTF">2025-08-20T17:05:34Z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0x010100F53BCAD99FAC854E816ED1870809989C</vt:lpwstr>
  </property>
  <property fmtid="{D5CDD505-2E9C-101B-9397-08002B2CF9AE}" pid="3" name="MediaServiceImageTags">
    <vt:lpwstr/>
  </property>
</Properties>
</file>