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74" r:id="rId5"/>
    <p:sldId id="272" r:id="rId6"/>
    <p:sldId id="2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550119-EA53-BF79-FE79-ADE565C9944A}" v="131" dt="2025-08-20T20:33:01.530"/>
    <p1510:client id="{D85591E1-8B45-1413-E59A-1EA69F1F4FDD}" v="4" dt="2025-08-20T17:05:28.7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yanne Ornelas" userId="S::cheyanneo@nfte.com::65bfaf50-dc80-4005-a107-e6517422205a" providerId="AD" clId="Web-{20550119-EA53-BF79-FE79-ADE565C9944A}"/>
    <pc:docChg chg="modSld">
      <pc:chgData name="Cheyanne Ornelas" userId="S::cheyanneo@nfte.com::65bfaf50-dc80-4005-a107-e6517422205a" providerId="AD" clId="Web-{20550119-EA53-BF79-FE79-ADE565C9944A}" dt="2025-08-20T20:33:01.092" v="113" actId="20577"/>
      <pc:docMkLst>
        <pc:docMk/>
      </pc:docMkLst>
      <pc:sldChg chg="modSp">
        <pc:chgData name="Cheyanne Ornelas" userId="S::cheyanneo@nfte.com::65bfaf50-dc80-4005-a107-e6517422205a" providerId="AD" clId="Web-{20550119-EA53-BF79-FE79-ADE565C9944A}" dt="2025-08-20T17:54:57.206" v="30"/>
        <pc:sldMkLst>
          <pc:docMk/>
          <pc:sldMk cId="4055791626" sldId="272"/>
        </pc:sldMkLst>
        <pc:graphicFrameChg chg="mod modGraphic">
          <ac:chgData name="Cheyanne Ornelas" userId="S::cheyanneo@nfte.com::65bfaf50-dc80-4005-a107-e6517422205a" providerId="AD" clId="Web-{20550119-EA53-BF79-FE79-ADE565C9944A}" dt="2025-08-20T17:54:57.206" v="30"/>
          <ac:graphicFrameMkLst>
            <pc:docMk/>
            <pc:sldMk cId="4055791626" sldId="272"/>
            <ac:graphicFrameMk id="5" creationId="{DB6FB4FC-C0C8-10CB-9631-C7FB31BE21A9}"/>
          </ac:graphicFrameMkLst>
        </pc:graphicFrameChg>
      </pc:sldChg>
      <pc:sldChg chg="modSp">
        <pc:chgData name="Cheyanne Ornelas" userId="S::cheyanneo@nfte.com::65bfaf50-dc80-4005-a107-e6517422205a" providerId="AD" clId="Web-{20550119-EA53-BF79-FE79-ADE565C9944A}" dt="2025-08-20T17:56:05.024" v="50"/>
        <pc:sldMkLst>
          <pc:docMk/>
          <pc:sldMk cId="1376017771" sldId="273"/>
        </pc:sldMkLst>
        <pc:graphicFrameChg chg="mod modGraphic">
          <ac:chgData name="Cheyanne Ornelas" userId="S::cheyanneo@nfte.com::65bfaf50-dc80-4005-a107-e6517422205a" providerId="AD" clId="Web-{20550119-EA53-BF79-FE79-ADE565C9944A}" dt="2025-08-20T17:56:05.024" v="50"/>
          <ac:graphicFrameMkLst>
            <pc:docMk/>
            <pc:sldMk cId="1376017771" sldId="273"/>
            <ac:graphicFrameMk id="5" creationId="{B88B3CB4-4CDA-5D8E-FBF9-AEFDDC897374}"/>
          </ac:graphicFrameMkLst>
        </pc:graphicFrameChg>
      </pc:sldChg>
      <pc:sldChg chg="modSp">
        <pc:chgData name="Cheyanne Ornelas" userId="S::cheyanneo@nfte.com::65bfaf50-dc80-4005-a107-e6517422205a" providerId="AD" clId="Web-{20550119-EA53-BF79-FE79-ADE565C9944A}" dt="2025-08-20T20:33:01.092" v="113" actId="20577"/>
        <pc:sldMkLst>
          <pc:docMk/>
          <pc:sldMk cId="3413100707" sldId="274"/>
        </pc:sldMkLst>
        <pc:spChg chg="mod">
          <ac:chgData name="Cheyanne Ornelas" userId="S::cheyanneo@nfte.com::65bfaf50-dc80-4005-a107-e6517422205a" providerId="AD" clId="Web-{20550119-EA53-BF79-FE79-ADE565C9944A}" dt="2025-08-20T20:29:35.653" v="55" actId="20577"/>
          <ac:spMkLst>
            <pc:docMk/>
            <pc:sldMk cId="3413100707" sldId="274"/>
            <ac:spMk id="2" creationId="{FE7D3EA3-CA8E-D2A6-B99A-6F5E1F2E2E69}"/>
          </ac:spMkLst>
        </pc:spChg>
        <pc:spChg chg="mod">
          <ac:chgData name="Cheyanne Ornelas" userId="S::cheyanneo@nfte.com::65bfaf50-dc80-4005-a107-e6517422205a" providerId="AD" clId="Web-{20550119-EA53-BF79-FE79-ADE565C9944A}" dt="2025-08-20T20:30:03.155" v="60" actId="20577"/>
          <ac:spMkLst>
            <pc:docMk/>
            <pc:sldMk cId="3413100707" sldId="274"/>
            <ac:spMk id="4" creationId="{BCC801F6-AAEE-B994-4524-8C768802524B}"/>
          </ac:spMkLst>
        </pc:spChg>
        <pc:spChg chg="mod">
          <ac:chgData name="Cheyanne Ornelas" userId="S::cheyanneo@nfte.com::65bfaf50-dc80-4005-a107-e6517422205a" providerId="AD" clId="Web-{20550119-EA53-BF79-FE79-ADE565C9944A}" dt="2025-08-20T20:31:48.353" v="94" actId="20577"/>
          <ac:spMkLst>
            <pc:docMk/>
            <pc:sldMk cId="3413100707" sldId="274"/>
            <ac:spMk id="6" creationId="{89FD4E25-344C-8FF6-758F-F1F4E5540894}"/>
          </ac:spMkLst>
        </pc:spChg>
        <pc:spChg chg="mod">
          <ac:chgData name="Cheyanne Ornelas" userId="S::cheyanneo@nfte.com::65bfaf50-dc80-4005-a107-e6517422205a" providerId="AD" clId="Web-{20550119-EA53-BF79-FE79-ADE565C9944A}" dt="2025-08-20T20:33:01.092" v="113" actId="20577"/>
          <ac:spMkLst>
            <pc:docMk/>
            <pc:sldMk cId="3413100707" sldId="274"/>
            <ac:spMk id="14" creationId="{B85F2E03-2264-C6C2-0178-A04B08A8B8D5}"/>
          </ac:spMkLst>
        </pc:spChg>
        <pc:spChg chg="mod">
          <ac:chgData name="Cheyanne Ornelas" userId="S::cheyanneo@nfte.com::65bfaf50-dc80-4005-a107-e6517422205a" providerId="AD" clId="Web-{20550119-EA53-BF79-FE79-ADE565C9944A}" dt="2025-08-20T20:32:36.559" v="106" actId="20577"/>
          <ac:spMkLst>
            <pc:docMk/>
            <pc:sldMk cId="3413100707" sldId="274"/>
            <ac:spMk id="15" creationId="{4E7CCDA5-287B-637B-C680-0B63D9686D54}"/>
          </ac:spMkLst>
        </pc:spChg>
      </pc:sldChg>
    </pc:docChg>
  </pc:docChgLst>
  <pc:docChgLst>
    <pc:chgData name="Cheyanne Ornelas" userId="S::cheyanneo@nfte.com::65bfaf50-dc80-4005-a107-e6517422205a" providerId="AD" clId="Web-{D85591E1-8B45-1413-E59A-1EA69F1F4FDD}"/>
    <pc:docChg chg="addSld delSld">
      <pc:chgData name="Cheyanne Ornelas" userId="S::cheyanneo@nfte.com::65bfaf50-dc80-4005-a107-e6517422205a" providerId="AD" clId="Web-{D85591E1-8B45-1413-E59A-1EA69F1F4FDD}" dt="2025-08-20T17:05:28.703" v="3"/>
      <pc:docMkLst>
        <pc:docMk/>
      </pc:docMkLst>
      <pc:sldChg chg="del">
        <pc:chgData name="Cheyanne Ornelas" userId="S::cheyanneo@nfte.com::65bfaf50-dc80-4005-a107-e6517422205a" providerId="AD" clId="Web-{D85591E1-8B45-1413-E59A-1EA69F1F4FDD}" dt="2025-08-20T17:05:28.703" v="3"/>
        <pc:sldMkLst>
          <pc:docMk/>
          <pc:sldMk cId="109857222" sldId="256"/>
        </pc:sldMkLst>
      </pc:sldChg>
      <pc:sldChg chg="add">
        <pc:chgData name="Cheyanne Ornelas" userId="S::cheyanneo@nfte.com::65bfaf50-dc80-4005-a107-e6517422205a" providerId="AD" clId="Web-{D85591E1-8B45-1413-E59A-1EA69F1F4FDD}" dt="2025-08-20T17:05:24.422" v="1"/>
        <pc:sldMkLst>
          <pc:docMk/>
          <pc:sldMk cId="4055791626" sldId="272"/>
        </pc:sldMkLst>
      </pc:sldChg>
      <pc:sldChg chg="add">
        <pc:chgData name="Cheyanne Ornelas" userId="S::cheyanneo@nfte.com::65bfaf50-dc80-4005-a107-e6517422205a" providerId="AD" clId="Web-{D85591E1-8B45-1413-E59A-1EA69F1F4FDD}" dt="2025-08-20T17:05:24.500" v="2"/>
        <pc:sldMkLst>
          <pc:docMk/>
          <pc:sldMk cId="1376017771" sldId="273"/>
        </pc:sldMkLst>
      </pc:sldChg>
      <pc:sldChg chg="add">
        <pc:chgData name="Cheyanne Ornelas" userId="S::cheyanneo@nfte.com::65bfaf50-dc80-4005-a107-e6517422205a" providerId="AD" clId="Web-{D85591E1-8B45-1413-E59A-1EA69F1F4FDD}" dt="2025-08-20T17:05:24.328" v="0"/>
        <pc:sldMkLst>
          <pc:docMk/>
          <pc:sldMk cId="3413100707" sldId="2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CB241-42CB-44AB-B158-C14095283B9F}" type="datetimeFigureOut">
              <a:t>8/20/2025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04AB4-9527-4E52-BC3A-34D1D35A12A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55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39D78C-64E7-1786-259C-9212B6B547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4DE9DB-ACA0-3587-04B8-BDDFA30596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6E4E5F-4DDB-2936-0DA4-F563AA86BC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E9EEC2-1B50-7219-AA3C-AD96739111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410472-5DF4-B74C-3D48-3C95A8CCC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54213E-030D-D5F4-49FB-934C66EA2D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19A02F-07D6-F0A0-1F66-94A093E1A1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BE534D-AB56-84C1-7403-1FA187A543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07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D3EA3-CA8E-D2A6-B99A-6F5E1F2E2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382" y="22622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err="1">
                <a:solidFill>
                  <a:srgbClr val="4C12A1"/>
                </a:solidFill>
                <a:ea typeface="+mj-lt"/>
                <a:cs typeface="+mj-lt"/>
              </a:rPr>
              <a:t>आधिकारिक</a:t>
            </a:r>
            <a:r>
              <a:rPr lang="en-US" sz="4000" dirty="0">
                <a:solidFill>
                  <a:srgbClr val="4C12A1"/>
                </a:solidFill>
                <a:ea typeface="+mj-lt"/>
                <a:cs typeface="+mj-lt"/>
              </a:rPr>
              <a:t> WSI </a:t>
            </a:r>
            <a:r>
              <a:rPr lang="en-US" sz="4000" err="1">
                <a:solidFill>
                  <a:srgbClr val="4C12A1"/>
                </a:solidFill>
                <a:ea typeface="+mj-lt"/>
                <a:cs typeface="+mj-lt"/>
              </a:rPr>
              <a:t>इमेजिनेशन</a:t>
            </a:r>
            <a:r>
              <a:rPr lang="en-US" sz="4000" dirty="0">
                <a:solidFill>
                  <a:srgbClr val="4C12A1"/>
                </a:solidFill>
                <a:ea typeface="+mj-lt"/>
                <a:cs typeface="+mj-lt"/>
              </a:rPr>
              <a:t> </a:t>
            </a:r>
            <a:r>
              <a:rPr lang="en-US" sz="4000" err="1">
                <a:solidFill>
                  <a:srgbClr val="4C12A1"/>
                </a:solidFill>
                <a:ea typeface="+mj-lt"/>
                <a:cs typeface="+mj-lt"/>
              </a:rPr>
              <a:t>लीग</a:t>
            </a:r>
            <a:r>
              <a:rPr lang="en-US" sz="4000" dirty="0">
                <a:solidFill>
                  <a:srgbClr val="4C12A1"/>
                </a:solidFill>
                <a:ea typeface="+mj-lt"/>
                <a:cs typeface="+mj-lt"/>
              </a:rPr>
              <a:t> </a:t>
            </a:r>
            <a:r>
              <a:rPr lang="en-US" sz="4000" err="1">
                <a:solidFill>
                  <a:srgbClr val="4C12A1"/>
                </a:solidFill>
                <a:ea typeface="+mj-lt"/>
                <a:cs typeface="+mj-lt"/>
              </a:rPr>
              <a:t>प्रवेश</a:t>
            </a:r>
            <a:r>
              <a:rPr lang="en-US" sz="4000" dirty="0">
                <a:solidFill>
                  <a:srgbClr val="4C12A1"/>
                </a:solidFill>
                <a:ea typeface="+mj-lt"/>
                <a:cs typeface="+mj-lt"/>
              </a:rPr>
              <a:t> </a:t>
            </a:r>
            <a:r>
              <a:rPr lang="en-US" sz="4000" err="1">
                <a:solidFill>
                  <a:srgbClr val="4C12A1"/>
                </a:solidFill>
                <a:ea typeface="+mj-lt"/>
                <a:cs typeface="+mj-lt"/>
              </a:rPr>
              <a:t>फॉर्म</a:t>
            </a:r>
            <a:endParaRPr lang="en-US" b="1" err="1">
              <a:ea typeface="+mj-lt"/>
              <a:cs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C801F6-AAEE-B994-4524-8C768802524B}"/>
              </a:ext>
            </a:extLst>
          </p:cNvPr>
          <p:cNvSpPr txBox="1"/>
          <p:nvPr/>
        </p:nvSpPr>
        <p:spPr>
          <a:xfrm>
            <a:off x="667473" y="1630383"/>
            <a:ext cx="1087820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 err="1">
                <a:ea typeface="+mn-lt"/>
                <a:cs typeface="+mn-lt"/>
              </a:rPr>
              <a:t>हम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बहुत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उत्साहित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हैं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कि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आप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यहां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हैं</a:t>
            </a:r>
            <a:r>
              <a:rPr lang="en-US" sz="2400" dirty="0">
                <a:ea typeface="+mn-lt"/>
                <a:cs typeface="+mn-lt"/>
              </a:rPr>
              <a:t>! </a:t>
            </a:r>
            <a:r>
              <a:rPr lang="en-US" sz="2400" dirty="0" err="1">
                <a:ea typeface="+mn-lt"/>
                <a:cs typeface="+mn-lt"/>
              </a:rPr>
              <a:t>आपके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पास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बड़े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विचार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हैं</a:t>
            </a:r>
            <a:r>
              <a:rPr lang="en-US" sz="2400" dirty="0">
                <a:ea typeface="+mn-lt"/>
                <a:cs typeface="+mn-lt"/>
              </a:rPr>
              <a:t>, </a:t>
            </a:r>
            <a:r>
              <a:rPr lang="en-US" sz="2400" dirty="0" err="1">
                <a:ea typeface="+mn-lt"/>
                <a:cs typeface="+mn-lt"/>
              </a:rPr>
              <a:t>और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हम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देखना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नहीं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चाहेंगे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कि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आप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उन्हें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दूसरों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की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मदद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करने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और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दुनिया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को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एक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बेहतर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जगह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बनाने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के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लिए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कैसे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उपयोग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करेंगे</a:t>
            </a:r>
            <a:r>
              <a:rPr lang="en-US" sz="2400" dirty="0">
                <a:ea typeface="+mn-lt"/>
                <a:cs typeface="+mn-lt"/>
              </a:rPr>
              <a:t>। </a:t>
            </a:r>
            <a:endParaRPr lang="en-US" dirty="0">
              <a:ea typeface="+mn-lt"/>
              <a:cs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FD4E25-344C-8FF6-758F-F1F4E5540894}"/>
              </a:ext>
            </a:extLst>
          </p:cNvPr>
          <p:cNvSpPr txBox="1"/>
          <p:nvPr/>
        </p:nvSpPr>
        <p:spPr>
          <a:xfrm>
            <a:off x="667473" y="2900918"/>
            <a:ext cx="10572509" cy="1323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000" b="1" err="1">
                <a:latin typeface="Arial"/>
                <a:ea typeface="Roboto"/>
                <a:cs typeface="Roboto"/>
              </a:rPr>
              <a:t>चलो</a:t>
            </a:r>
            <a:r>
              <a:rPr lang="en-US" sz="2000" b="1" dirty="0">
                <a:latin typeface="Arial"/>
                <a:ea typeface="Roboto"/>
                <a:cs typeface="Roboto"/>
              </a:rPr>
              <a:t> </a:t>
            </a:r>
            <a:r>
              <a:rPr lang="en-US" sz="2000" b="1" err="1">
                <a:latin typeface="Arial"/>
                <a:ea typeface="Roboto"/>
                <a:cs typeface="Roboto"/>
              </a:rPr>
              <a:t>शुरू</a:t>
            </a:r>
            <a:r>
              <a:rPr lang="en-US" sz="2000" b="1" dirty="0">
                <a:latin typeface="Arial"/>
                <a:ea typeface="Roboto"/>
                <a:cs typeface="Roboto"/>
              </a:rPr>
              <a:t> </a:t>
            </a:r>
            <a:r>
              <a:rPr lang="en-US" sz="2000" b="1" err="1">
                <a:latin typeface="Arial"/>
                <a:ea typeface="Roboto"/>
                <a:cs typeface="Roboto"/>
              </a:rPr>
              <a:t>करते</a:t>
            </a:r>
            <a:r>
              <a:rPr lang="en-US" sz="2000" b="1" dirty="0">
                <a:latin typeface="Arial"/>
                <a:ea typeface="Roboto"/>
                <a:cs typeface="Roboto"/>
              </a:rPr>
              <a:t> </a:t>
            </a:r>
            <a:r>
              <a:rPr lang="en-US" sz="2000" b="1" err="1">
                <a:latin typeface="Arial"/>
                <a:ea typeface="Roboto"/>
                <a:cs typeface="Roboto"/>
              </a:rPr>
              <a:t>हैं</a:t>
            </a:r>
            <a:r>
              <a:rPr lang="en-US" sz="2000" b="1" dirty="0">
                <a:latin typeface="Arial"/>
                <a:ea typeface="Roboto"/>
                <a:cs typeface="Roboto"/>
              </a:rPr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err="1">
                <a:latin typeface="Arial"/>
                <a:ea typeface="Roboto"/>
                <a:cs typeface="Roboto"/>
              </a:rPr>
              <a:t>चित्र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बनाने</a:t>
            </a:r>
            <a:r>
              <a:rPr lang="en-US" sz="2000" dirty="0">
                <a:latin typeface="Arial"/>
                <a:ea typeface="Roboto"/>
                <a:cs typeface="Roboto"/>
              </a:rPr>
              <a:t>, </a:t>
            </a:r>
            <a:r>
              <a:rPr lang="en-US" sz="2000" err="1">
                <a:latin typeface="Arial"/>
                <a:ea typeface="Roboto"/>
                <a:cs typeface="Roboto"/>
              </a:rPr>
              <a:t>पेंसिल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या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पेन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से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लिखने</a:t>
            </a:r>
            <a:r>
              <a:rPr lang="en-US" sz="2000" dirty="0">
                <a:latin typeface="Arial"/>
                <a:ea typeface="Roboto"/>
                <a:cs typeface="Roboto"/>
              </a:rPr>
              <a:t>, </a:t>
            </a:r>
            <a:r>
              <a:rPr lang="en-US" sz="2000" err="1">
                <a:latin typeface="Arial"/>
                <a:ea typeface="Roboto"/>
                <a:cs typeface="Roboto"/>
              </a:rPr>
              <a:t>या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अगर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चाहें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तो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टाइप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करने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में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स्वतंत्रता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महसूस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करें</a:t>
            </a:r>
            <a:r>
              <a:rPr lang="en-US" sz="2000" dirty="0">
                <a:latin typeface="Arial"/>
                <a:ea typeface="Roboto"/>
                <a:cs typeface="Roboto"/>
              </a:rPr>
              <a:t>।</a:t>
            </a:r>
            <a:endParaRPr lang="en-US" sz="200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err="1">
                <a:latin typeface="Arial"/>
                <a:ea typeface="+mn-lt"/>
                <a:cs typeface="+mn-lt"/>
              </a:rPr>
              <a:t>उत्तर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err="1">
                <a:latin typeface="Arial"/>
                <a:ea typeface="+mn-lt"/>
                <a:cs typeface="+mn-lt"/>
              </a:rPr>
              <a:t>देने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err="1">
                <a:latin typeface="Arial"/>
                <a:ea typeface="+mn-lt"/>
                <a:cs typeface="+mn-lt"/>
              </a:rPr>
              <a:t>के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err="1">
                <a:latin typeface="Arial"/>
                <a:ea typeface="+mn-lt"/>
                <a:cs typeface="+mn-lt"/>
              </a:rPr>
              <a:t>लिए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err="1">
                <a:latin typeface="Arial"/>
                <a:ea typeface="+mn-lt"/>
                <a:cs typeface="+mn-lt"/>
              </a:rPr>
              <a:t>चार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err="1">
                <a:latin typeface="Arial"/>
                <a:ea typeface="+mn-lt"/>
                <a:cs typeface="+mn-lt"/>
              </a:rPr>
              <a:t>प्रश्न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err="1">
                <a:latin typeface="Arial"/>
                <a:ea typeface="+mn-lt"/>
                <a:cs typeface="+mn-lt"/>
              </a:rPr>
              <a:t>हैं</a:t>
            </a:r>
            <a:r>
              <a:rPr lang="en-US" sz="2000" dirty="0">
                <a:latin typeface="Arial"/>
                <a:ea typeface="+mn-lt"/>
                <a:cs typeface="+mn-lt"/>
              </a:rPr>
              <a:t>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err="1">
                <a:latin typeface="Arial"/>
                <a:ea typeface="Roboto"/>
                <a:cs typeface="Roboto"/>
              </a:rPr>
              <a:t>कोई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सही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या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गलत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विचार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नहीं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है</a:t>
            </a:r>
            <a:r>
              <a:rPr lang="en-US" sz="2000" dirty="0">
                <a:latin typeface="Arial"/>
                <a:ea typeface="Roboto"/>
                <a:cs typeface="Roboto"/>
              </a:rPr>
              <a:t>, </a:t>
            </a:r>
            <a:r>
              <a:rPr lang="en-US" sz="2000" err="1">
                <a:latin typeface="Arial"/>
                <a:ea typeface="Roboto"/>
                <a:cs typeface="Roboto"/>
              </a:rPr>
              <a:t>बस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अपने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विचार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और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रचनात्मकता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साझा</a:t>
            </a:r>
            <a:r>
              <a:rPr lang="en-US" sz="2000" dirty="0">
                <a:latin typeface="Arial"/>
                <a:ea typeface="Roboto"/>
                <a:cs typeface="Roboto"/>
              </a:rPr>
              <a:t> </a:t>
            </a:r>
            <a:r>
              <a:rPr lang="en-US" sz="2000" err="1">
                <a:latin typeface="Arial"/>
                <a:ea typeface="Roboto"/>
                <a:cs typeface="Roboto"/>
              </a:rPr>
              <a:t>करें</a:t>
            </a:r>
            <a:r>
              <a:rPr lang="en-US" sz="2000" dirty="0">
                <a:latin typeface="Arial"/>
                <a:ea typeface="Roboto"/>
                <a:cs typeface="Roboto"/>
              </a:rPr>
              <a:t>!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5F2E03-2264-C6C2-0178-A04B08A8B8D5}"/>
              </a:ext>
            </a:extLst>
          </p:cNvPr>
          <p:cNvSpPr txBox="1"/>
          <p:nvPr/>
        </p:nvSpPr>
        <p:spPr>
          <a:xfrm>
            <a:off x="724382" y="6043918"/>
            <a:ext cx="10878204" cy="35394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ts val="1950"/>
              </a:lnSpc>
            </a:pPr>
            <a:r>
              <a:rPr lang="en-US" b="1" err="1">
                <a:solidFill>
                  <a:srgbClr val="FF0000"/>
                </a:solidFill>
                <a:latin typeface="Roboto"/>
                <a:ea typeface="Roboto"/>
                <a:cs typeface="Roboto"/>
              </a:rPr>
              <a:t>कृपया</a:t>
            </a:r>
            <a:r>
              <a:rPr lang="en-US" b="1" dirty="0">
                <a:solidFill>
                  <a:srgbClr val="FF0000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Roboto"/>
                <a:ea typeface="Roboto"/>
                <a:cs typeface="Roboto"/>
              </a:rPr>
              <a:t>याद</a:t>
            </a:r>
            <a:r>
              <a:rPr lang="en-US" b="1" dirty="0">
                <a:solidFill>
                  <a:srgbClr val="FF0000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Roboto"/>
                <a:ea typeface="Roboto"/>
                <a:cs typeface="Roboto"/>
              </a:rPr>
              <a:t>रखें</a:t>
            </a:r>
            <a:r>
              <a:rPr lang="en-US" b="1" dirty="0">
                <a:solidFill>
                  <a:srgbClr val="FF0000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Roboto"/>
                <a:ea typeface="Roboto"/>
                <a:cs typeface="Roboto"/>
              </a:rPr>
              <a:t>कि</a:t>
            </a:r>
            <a:r>
              <a:rPr lang="en-US" b="1" dirty="0">
                <a:solidFill>
                  <a:srgbClr val="FF0000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Roboto"/>
                <a:ea typeface="Roboto"/>
                <a:cs typeface="Roboto"/>
              </a:rPr>
              <a:t>अपनी</a:t>
            </a:r>
            <a:r>
              <a:rPr lang="en-US" b="1" dirty="0">
                <a:solidFill>
                  <a:srgbClr val="FF0000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Roboto"/>
                <a:ea typeface="Roboto"/>
                <a:cs typeface="Roboto"/>
              </a:rPr>
              <a:t>प्रविष्टि</a:t>
            </a:r>
            <a:r>
              <a:rPr lang="en-US" b="1" dirty="0">
                <a:solidFill>
                  <a:srgbClr val="FF0000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b="1" dirty="0">
                <a:solidFill>
                  <a:srgbClr val="FF0000"/>
                </a:solidFill>
                <a:effectLst/>
                <a:latin typeface="Roboto"/>
                <a:ea typeface="Roboto"/>
                <a:cs typeface="Roboto"/>
              </a:rPr>
              <a:t>12</a:t>
            </a:r>
            <a:r>
              <a:rPr lang="en-US" b="1" dirty="0">
                <a:solidFill>
                  <a:srgbClr val="FF0000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Roboto"/>
                <a:ea typeface="Roboto"/>
                <a:cs typeface="Roboto"/>
              </a:rPr>
              <a:t>दिसंबर</a:t>
            </a:r>
            <a:r>
              <a:rPr lang="en-US" b="1" dirty="0">
                <a:solidFill>
                  <a:srgbClr val="FF0000"/>
                </a:solidFill>
                <a:effectLst/>
                <a:latin typeface="Roboto"/>
                <a:ea typeface="Roboto"/>
                <a:cs typeface="Roboto"/>
              </a:rPr>
              <a:t>, 2025</a:t>
            </a:r>
            <a:r>
              <a:rPr lang="en-US" b="1" dirty="0">
                <a:solidFill>
                  <a:srgbClr val="FF0000"/>
                </a:solidFill>
                <a:latin typeface="Roboto"/>
                <a:ea typeface="Roboto"/>
                <a:cs typeface="Roboto"/>
              </a:rPr>
              <a:t> (</a:t>
            </a:r>
            <a:r>
              <a:rPr lang="en-US" b="1" err="1">
                <a:solidFill>
                  <a:srgbClr val="FF0000"/>
                </a:solidFill>
                <a:latin typeface="Roboto"/>
                <a:ea typeface="Roboto"/>
                <a:cs typeface="Roboto"/>
              </a:rPr>
              <a:t>शुक्रवार</a:t>
            </a:r>
            <a:r>
              <a:rPr lang="en-US" b="1" dirty="0">
                <a:solidFill>
                  <a:srgbClr val="FF0000"/>
                </a:solidFill>
                <a:latin typeface="Roboto"/>
                <a:ea typeface="Roboto"/>
                <a:cs typeface="Roboto"/>
              </a:rPr>
              <a:t>) </a:t>
            </a:r>
            <a:r>
              <a:rPr lang="en-US" b="1" err="1">
                <a:solidFill>
                  <a:srgbClr val="FF0000"/>
                </a:solidFill>
                <a:latin typeface="Roboto"/>
                <a:ea typeface="Roboto"/>
                <a:cs typeface="Roboto"/>
              </a:rPr>
              <a:t>तक</a:t>
            </a:r>
            <a:r>
              <a:rPr lang="en-US" b="1" dirty="0">
                <a:solidFill>
                  <a:srgbClr val="FF0000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Roboto"/>
                <a:ea typeface="Roboto"/>
                <a:cs typeface="Roboto"/>
              </a:rPr>
              <a:t>एक</a:t>
            </a:r>
            <a:r>
              <a:rPr lang="en-US" b="1" dirty="0">
                <a:solidFill>
                  <a:srgbClr val="FF0000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Roboto"/>
                <a:ea typeface="Roboto"/>
                <a:cs typeface="Roboto"/>
              </a:rPr>
              <a:t>शिक्षक</a:t>
            </a:r>
            <a:r>
              <a:rPr lang="en-US" b="1" dirty="0">
                <a:solidFill>
                  <a:srgbClr val="FF0000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Roboto"/>
                <a:ea typeface="Roboto"/>
                <a:cs typeface="Roboto"/>
              </a:rPr>
              <a:t>या</a:t>
            </a:r>
            <a:r>
              <a:rPr lang="en-US" b="1" dirty="0">
                <a:solidFill>
                  <a:srgbClr val="FF0000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Roboto"/>
                <a:ea typeface="Roboto"/>
                <a:cs typeface="Roboto"/>
              </a:rPr>
              <a:t>अभिभावक</a:t>
            </a:r>
            <a:r>
              <a:rPr lang="en-US" b="1" dirty="0">
                <a:solidFill>
                  <a:srgbClr val="FF0000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Roboto"/>
                <a:ea typeface="Roboto"/>
                <a:cs typeface="Roboto"/>
              </a:rPr>
              <a:t>द्वारा</a:t>
            </a:r>
            <a:r>
              <a:rPr lang="en-US" b="1" dirty="0">
                <a:solidFill>
                  <a:srgbClr val="FF0000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Roboto"/>
                <a:ea typeface="Roboto"/>
                <a:cs typeface="Roboto"/>
              </a:rPr>
              <a:t>जमा</a:t>
            </a:r>
            <a:r>
              <a:rPr lang="en-US" b="1" dirty="0">
                <a:solidFill>
                  <a:srgbClr val="FF0000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Roboto"/>
                <a:ea typeface="Roboto"/>
                <a:cs typeface="Roboto"/>
              </a:rPr>
              <a:t>कराई</a:t>
            </a:r>
            <a:r>
              <a:rPr lang="en-US" b="1" dirty="0">
                <a:solidFill>
                  <a:srgbClr val="FF0000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Roboto"/>
                <a:ea typeface="Roboto"/>
                <a:cs typeface="Roboto"/>
              </a:rPr>
              <a:t>जाए</a:t>
            </a:r>
            <a:r>
              <a:rPr lang="en-US" b="1" dirty="0">
                <a:solidFill>
                  <a:srgbClr val="FF0000"/>
                </a:solidFill>
                <a:effectLst/>
                <a:latin typeface="Roboto"/>
                <a:ea typeface="Roboto"/>
                <a:cs typeface="Roboto"/>
              </a:rPr>
              <a:t>!</a:t>
            </a:r>
            <a:endParaRPr lang="en-US" b="1" dirty="0">
              <a:solidFill>
                <a:srgbClr val="FF0000"/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7CCDA5-287B-637B-C680-0B63D9686D54}"/>
              </a:ext>
            </a:extLst>
          </p:cNvPr>
          <p:cNvSpPr txBox="1"/>
          <p:nvPr/>
        </p:nvSpPr>
        <p:spPr>
          <a:xfrm>
            <a:off x="724382" y="4226391"/>
            <a:ext cx="7385857" cy="190821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000" dirty="0" err="1">
                <a:ea typeface="+mn-lt"/>
                <a:cs typeface="+mn-lt"/>
              </a:rPr>
              <a:t>नवाचार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का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नाम</a:t>
            </a:r>
            <a:endParaRPr lang="en-US" dirty="0" err="1">
              <a:ea typeface="+mn-lt"/>
              <a:cs typeface="+mn-lt"/>
            </a:endParaRP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i" sz="2000">
                <a:ea typeface="+mn-lt"/>
                <a:cs typeface="+mn-lt"/>
              </a:rPr>
              <a:t>टीम सदस्य के नाम</a:t>
            </a:r>
            <a:endParaRPr lang="en-US" sz="2000">
              <a:ea typeface="+mn-lt"/>
              <a:cs typeface="+mn-lt"/>
            </a:endParaRPr>
          </a:p>
          <a:p>
            <a:endParaRPr lang="en-US" dirty="0"/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100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CCAC87-7359-8D66-5829-F68D0A80CB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09B09F03-B96C-859D-5F27-4293212B5B8D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b="0" i="0">
                <a:solidFill>
                  <a:srgbClr val="000000"/>
                </a:solidFill>
                <a:effectLst/>
              </a:rPr>
              <a:t>Powered by NFTE </a:t>
            </a:r>
            <a:r>
              <a:rPr lang="en-US" sz="1200">
                <a:solidFill>
                  <a:srgbClr val="000000"/>
                </a:solidFill>
              </a:rPr>
              <a:t>| Official WSI Imagination League Entry Form</a:t>
            </a:r>
            <a:endParaRPr lang="en-US" sz="12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6FB4FC-C0C8-10CB-9631-C7FB31BE2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710122"/>
              </p:ext>
            </p:extLst>
          </p:nvPr>
        </p:nvGraphicFramePr>
        <p:xfrm>
          <a:off x="363220" y="548216"/>
          <a:ext cx="11478260" cy="5886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9130">
                  <a:extLst>
                    <a:ext uri="{9D8B030D-6E8A-4147-A177-3AD203B41FA5}">
                      <a16:colId xmlns:a16="http://schemas.microsoft.com/office/drawing/2014/main" val="3451779656"/>
                    </a:ext>
                  </a:extLst>
                </a:gridCol>
                <a:gridCol w="5739130">
                  <a:extLst>
                    <a:ext uri="{9D8B030D-6E8A-4147-A177-3AD203B41FA5}">
                      <a16:colId xmlns:a16="http://schemas.microsoft.com/office/drawing/2014/main" val="2181415236"/>
                    </a:ext>
                  </a:extLst>
                </a:gridCol>
              </a:tblGrid>
              <a:tr h="46454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तुम</a:t>
                      </a:r>
                      <a:r>
                        <a:rPr lang="en-US" sz="2000" b="1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किसकी</a:t>
                      </a:r>
                      <a:r>
                        <a:rPr lang="en-US" sz="2000" b="1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मदद</a:t>
                      </a:r>
                      <a:r>
                        <a:rPr lang="en-US" sz="2000" b="1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करने</a:t>
                      </a:r>
                      <a:r>
                        <a:rPr lang="en-US" sz="2000" b="1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की</a:t>
                      </a:r>
                      <a:r>
                        <a:rPr lang="en-US" sz="2000" b="1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कोशिश</a:t>
                      </a:r>
                      <a:r>
                        <a:rPr lang="en-US" sz="2000" b="1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कर</a:t>
                      </a:r>
                      <a:r>
                        <a:rPr lang="en-US" sz="2000" b="1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रहे</a:t>
                      </a:r>
                      <a:r>
                        <a:rPr lang="en-US" sz="2000" b="1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हो</a:t>
                      </a:r>
                      <a:r>
                        <a:rPr lang="en-US" sz="2000" b="1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?</a:t>
                      </a:r>
                      <a:endParaRPr lang="en-US" sz="2000" b="1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उन्हें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किस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समस्या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का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सामना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करना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पड़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रहा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है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631844"/>
                  </a:ext>
                </a:extLst>
              </a:tr>
              <a:tr h="5422325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2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79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33D42A-72E4-60F5-459F-EB2560E311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7003FABD-ED59-A771-FFB2-EBC690EE9932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b="0" i="0">
                <a:solidFill>
                  <a:srgbClr val="000000"/>
                </a:solidFill>
                <a:effectLst/>
              </a:rPr>
              <a:t>Powered by NFTE </a:t>
            </a:r>
            <a:r>
              <a:rPr lang="en-US" sz="1200">
                <a:solidFill>
                  <a:srgbClr val="000000"/>
                </a:solidFill>
              </a:rPr>
              <a:t>| Official WSI Imagination League Entry Form</a:t>
            </a:r>
            <a:endParaRPr lang="en-US" sz="12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88B3CB4-4CDA-5D8E-FBF9-AEFDDC897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815778"/>
              </p:ext>
            </p:extLst>
          </p:nvPr>
        </p:nvGraphicFramePr>
        <p:xfrm>
          <a:off x="363220" y="548216"/>
          <a:ext cx="11478260" cy="5886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9130">
                  <a:extLst>
                    <a:ext uri="{9D8B030D-6E8A-4147-A177-3AD203B41FA5}">
                      <a16:colId xmlns:a16="http://schemas.microsoft.com/office/drawing/2014/main" val="3451779656"/>
                    </a:ext>
                  </a:extLst>
                </a:gridCol>
                <a:gridCol w="5739130">
                  <a:extLst>
                    <a:ext uri="{9D8B030D-6E8A-4147-A177-3AD203B41FA5}">
                      <a16:colId xmlns:a16="http://schemas.microsoft.com/office/drawing/2014/main" val="2181415236"/>
                    </a:ext>
                  </a:extLst>
                </a:gridCol>
              </a:tblGrid>
              <a:tr h="46454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उनकी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मदद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के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लिए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आपका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क्या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विचार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है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आपका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विचार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कैसे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काम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 </a:t>
                      </a:r>
                      <a:r>
                        <a:rPr lang="en-US" sz="2000" b="1" i="0" u="none" strike="noStrike" noProof="0" err="1">
                          <a:solidFill>
                            <a:srgbClr val="111111"/>
                          </a:solidFill>
                          <a:latin typeface="Arial"/>
                        </a:rPr>
                        <a:t>करेगा</a:t>
                      </a:r>
                      <a:r>
                        <a:rPr lang="en-US" sz="2000" b="1" i="0" u="none" strike="noStrike" noProof="0">
                          <a:solidFill>
                            <a:srgbClr val="111111"/>
                          </a:solidFill>
                          <a:latin typeface="Arial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631844"/>
                  </a:ext>
                </a:extLst>
              </a:tr>
              <a:tr h="5422325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2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017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3BCAD99FAC854E816ED1870809989C" ma:contentTypeVersion="27" ma:contentTypeDescription="Create a new document." ma:contentTypeScope="" ma:versionID="c780819388200c89db950248adec3f5a">
  <xsd:schema xmlns:xsd="http://www.w3.org/2001/XMLSchema" xmlns:xs="http://www.w3.org/2001/XMLSchema" xmlns:p="http://schemas.microsoft.com/office/2006/metadata/properties" xmlns:ns1="http://schemas.microsoft.com/sharepoint/v3" xmlns:ns2="0ed5cc2c-efce-4d55-9438-26f323c071f4" xmlns:ns3="7307a2c0-140f-4bff-b1fc-527828c17630" targetNamespace="http://schemas.microsoft.com/office/2006/metadata/properties" ma:root="true" ma:fieldsID="9ca38f69d71247317a96e94946a99d27" ns1:_="" ns2:_="" ns3:_="">
    <xsd:import namespace="http://schemas.microsoft.com/sharepoint/v3"/>
    <xsd:import namespace="0ed5cc2c-efce-4d55-9438-26f323c071f4"/>
    <xsd:import namespace="7307a2c0-140f-4bff-b1fc-527828c176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fwcx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_Flow_SignoffStatus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5cc2c-efce-4d55-9438-26f323c071f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30" nillable="true" ma:displayName="Taxonomy Catch All Column" ma:hidden="true" ma:list="{9fe13c31-9c54-4e6c-92cb-27193387231e}" ma:internalName="TaxCatchAll" ma:showField="CatchAllData" ma:web="0ed5cc2c-efce-4d55-9438-26f323c071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07a2c0-140f-4bff-b1fc-527828c17630" elementFormDefault="qualified">
    <xsd:import namespace="http://schemas.microsoft.com/office/2006/documentManagement/types"/>
    <xsd:import namespace="http://schemas.microsoft.com/office/infopath/2007/PartnerControls"/>
    <xsd:element name="fwcx" ma:index="11" nillable="true" ma:displayName="Person or Group" ma:list="UserInfo" ma:internalName="fwcx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8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_Flow_SignoffStatus" ma:index="22" nillable="true" ma:displayName="Sign-off status" ma:internalName="Sign_x002d_off_x0020_status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ae01021c-9b1e-4aa5-8c62-de8ffa6b67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7307a2c0-140f-4bff-b1fc-527828c17630" xsi:nil="true"/>
    <lcf76f155ced4ddcb4097134ff3c332f xmlns="7307a2c0-140f-4bff-b1fc-527828c17630">
      <Terms xmlns="http://schemas.microsoft.com/office/infopath/2007/PartnerControls"/>
    </lcf76f155ced4ddcb4097134ff3c332f>
    <_ip_UnifiedCompliancePolicyProperties xmlns="http://schemas.microsoft.com/sharepoint/v3" xsi:nil="true"/>
    <TaxCatchAll xmlns="0ed5cc2c-efce-4d55-9438-26f323c071f4" xsi:nil="true"/>
    <fwcx xmlns="7307a2c0-140f-4bff-b1fc-527828c17630">
      <UserInfo>
        <DisplayName/>
        <AccountId xsi:nil="true"/>
        <AccountType/>
      </UserInfo>
    </fwcx>
  </documentManagement>
</p:properties>
</file>

<file path=customXml/itemProps1.xml><?xml version="1.0" encoding="utf-8"?>
<ds:datastoreItem xmlns:ds="http://schemas.openxmlformats.org/officeDocument/2006/customXml" ds:itemID="{343442BA-6F70-4A8E-A397-B32E93852550}">
  <ds:schemaRefs>
    <ds:schemaRef ds:uri="0ed5cc2c-efce-4d55-9438-26f323c071f4"/>
    <ds:schemaRef ds:uri="7307a2c0-140f-4bff-b1fc-527828c1763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A1239D7-FB1E-4FD9-922A-3C6C964B24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085439-BAEA-4279-90BD-00126248E73D}">
  <ds:schemaRefs>
    <ds:schemaRef ds:uri="0ed5cc2c-efce-4d55-9438-26f323c071f4"/>
    <ds:schemaRef ds:uri="7307a2c0-140f-4bff-b1fc-527828c17630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3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आधिकारिक WSI इमेजिनेशन लीग प्रवेश फॉर्म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23</cp:revision>
  <dcterms:created xsi:type="dcterms:W3CDTF">2025-08-20T17:03:59Z</dcterms:created>
  <dcterms:modified xsi:type="dcterms:W3CDTF">2025-08-20T20:33:08Z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0x010100F53BCAD99FAC854E816ED1870809989C</vt:lpwstr>
  </property>
  <property fmtid="{D5CDD505-2E9C-101B-9397-08002B2CF9AE}" pid="3" name="MediaServiceImageTags">
    <vt:lpwstr/>
  </property>
</Properties>
</file>