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8"/>
  </p:notesMasterIdLst>
  <p:sldIdLst>
    <p:sldId id="274" r:id="rId5"/>
    <p:sldId id="272" r:id="rId6"/>
    <p:sldId id="27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118D28-935B-5683-0166-197CE7621213}" v="48" dt="2025-08-20T17:50:40.831"/>
    <p1510:client id="{64615AEA-E14C-D867-B65C-08FBBAD3A2E2}" v="49" dt="2025-08-20T17:47:51.927"/>
    <p1510:client id="{D85591E1-8B45-1413-E59A-1EA69F1F4FDD}" v="4" dt="2025-08-20T17:05:28.7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eyanne Ornelas" userId="S::cheyanneo@nfte.com::65bfaf50-dc80-4005-a107-e6517422205a" providerId="AD" clId="Web-{64615AEA-E14C-D867-B65C-08FBBAD3A2E2}"/>
    <pc:docChg chg="modSld">
      <pc:chgData name="Cheyanne Ornelas" userId="S::cheyanneo@nfte.com::65bfaf50-dc80-4005-a107-e6517422205a" providerId="AD" clId="Web-{64615AEA-E14C-D867-B65C-08FBBAD3A2E2}" dt="2025-08-20T17:47:51.927" v="38" actId="1076"/>
      <pc:docMkLst>
        <pc:docMk/>
      </pc:docMkLst>
      <pc:sldChg chg="modSp">
        <pc:chgData name="Cheyanne Ornelas" userId="S::cheyanneo@nfte.com::65bfaf50-dc80-4005-a107-e6517422205a" providerId="AD" clId="Web-{64615AEA-E14C-D867-B65C-08FBBAD3A2E2}" dt="2025-08-20T17:46:22.269" v="19"/>
        <pc:sldMkLst>
          <pc:docMk/>
          <pc:sldMk cId="4055791626" sldId="272"/>
        </pc:sldMkLst>
        <pc:graphicFrameChg chg="mod modGraphic">
          <ac:chgData name="Cheyanne Ornelas" userId="S::cheyanneo@nfte.com::65bfaf50-dc80-4005-a107-e6517422205a" providerId="AD" clId="Web-{64615AEA-E14C-D867-B65C-08FBBAD3A2E2}" dt="2025-08-20T17:46:22.269" v="19"/>
          <ac:graphicFrameMkLst>
            <pc:docMk/>
            <pc:sldMk cId="4055791626" sldId="272"/>
            <ac:graphicFrameMk id="5" creationId="{DB6FB4FC-C0C8-10CB-9631-C7FB31BE21A9}"/>
          </ac:graphicFrameMkLst>
        </pc:graphicFrameChg>
      </pc:sldChg>
      <pc:sldChg chg="modSp">
        <pc:chgData name="Cheyanne Ornelas" userId="S::cheyanneo@nfte.com::65bfaf50-dc80-4005-a107-e6517422205a" providerId="AD" clId="Web-{64615AEA-E14C-D867-B65C-08FBBAD3A2E2}" dt="2025-08-20T17:46:32.191" v="25"/>
        <pc:sldMkLst>
          <pc:docMk/>
          <pc:sldMk cId="1376017771" sldId="273"/>
        </pc:sldMkLst>
        <pc:graphicFrameChg chg="mod modGraphic">
          <ac:chgData name="Cheyanne Ornelas" userId="S::cheyanneo@nfte.com::65bfaf50-dc80-4005-a107-e6517422205a" providerId="AD" clId="Web-{64615AEA-E14C-D867-B65C-08FBBAD3A2E2}" dt="2025-08-20T17:46:32.191" v="25"/>
          <ac:graphicFrameMkLst>
            <pc:docMk/>
            <pc:sldMk cId="1376017771" sldId="273"/>
            <ac:graphicFrameMk id="5" creationId="{B88B3CB4-4CDA-5D8E-FBF9-AEFDDC897374}"/>
          </ac:graphicFrameMkLst>
        </pc:graphicFrameChg>
      </pc:sldChg>
      <pc:sldChg chg="modSp">
        <pc:chgData name="Cheyanne Ornelas" userId="S::cheyanneo@nfte.com::65bfaf50-dc80-4005-a107-e6517422205a" providerId="AD" clId="Web-{64615AEA-E14C-D867-B65C-08FBBAD3A2E2}" dt="2025-08-20T17:47:51.927" v="38" actId="1076"/>
        <pc:sldMkLst>
          <pc:docMk/>
          <pc:sldMk cId="3413100707" sldId="274"/>
        </pc:sldMkLst>
        <pc:spChg chg="mod">
          <ac:chgData name="Cheyanne Ornelas" userId="S::cheyanneo@nfte.com::65bfaf50-dc80-4005-a107-e6517422205a" providerId="AD" clId="Web-{64615AEA-E14C-D867-B65C-08FBBAD3A2E2}" dt="2025-08-20T17:47:13.848" v="32" actId="20577"/>
          <ac:spMkLst>
            <pc:docMk/>
            <pc:sldMk cId="3413100707" sldId="274"/>
            <ac:spMk id="2" creationId="{FE7D3EA3-CA8E-D2A6-B99A-6F5E1F2E2E69}"/>
          </ac:spMkLst>
        </pc:spChg>
        <pc:spChg chg="mod">
          <ac:chgData name="Cheyanne Ornelas" userId="S::cheyanneo@nfte.com::65bfaf50-dc80-4005-a107-e6517422205a" providerId="AD" clId="Web-{64615AEA-E14C-D867-B65C-08FBBAD3A2E2}" dt="2025-08-20T17:47:51.927" v="38" actId="1076"/>
          <ac:spMkLst>
            <pc:docMk/>
            <pc:sldMk cId="3413100707" sldId="274"/>
            <ac:spMk id="4" creationId="{BCC801F6-AAEE-B994-4524-8C768802524B}"/>
          </ac:spMkLst>
        </pc:spChg>
      </pc:sldChg>
    </pc:docChg>
  </pc:docChgLst>
  <pc:docChgLst>
    <pc:chgData name="Cheyanne Ornelas" userId="S::cheyanneo@nfte.com::65bfaf50-dc80-4005-a107-e6517422205a" providerId="AD" clId="Web-{D85591E1-8B45-1413-E59A-1EA69F1F4FDD}"/>
    <pc:docChg chg="addSld delSld">
      <pc:chgData name="Cheyanne Ornelas" userId="S::cheyanneo@nfte.com::65bfaf50-dc80-4005-a107-e6517422205a" providerId="AD" clId="Web-{D85591E1-8B45-1413-E59A-1EA69F1F4FDD}" dt="2025-08-20T17:05:28.703" v="3"/>
      <pc:docMkLst>
        <pc:docMk/>
      </pc:docMkLst>
      <pc:sldChg chg="del">
        <pc:chgData name="Cheyanne Ornelas" userId="S::cheyanneo@nfte.com::65bfaf50-dc80-4005-a107-e6517422205a" providerId="AD" clId="Web-{D85591E1-8B45-1413-E59A-1EA69F1F4FDD}" dt="2025-08-20T17:05:28.703" v="3"/>
        <pc:sldMkLst>
          <pc:docMk/>
          <pc:sldMk cId="109857222" sldId="256"/>
        </pc:sldMkLst>
      </pc:sldChg>
      <pc:sldChg chg="add">
        <pc:chgData name="Cheyanne Ornelas" userId="S::cheyanneo@nfte.com::65bfaf50-dc80-4005-a107-e6517422205a" providerId="AD" clId="Web-{D85591E1-8B45-1413-E59A-1EA69F1F4FDD}" dt="2025-08-20T17:05:24.422" v="1"/>
        <pc:sldMkLst>
          <pc:docMk/>
          <pc:sldMk cId="4055791626" sldId="272"/>
        </pc:sldMkLst>
      </pc:sldChg>
      <pc:sldChg chg="add">
        <pc:chgData name="Cheyanne Ornelas" userId="S::cheyanneo@nfte.com::65bfaf50-dc80-4005-a107-e6517422205a" providerId="AD" clId="Web-{D85591E1-8B45-1413-E59A-1EA69F1F4FDD}" dt="2025-08-20T17:05:24.500" v="2"/>
        <pc:sldMkLst>
          <pc:docMk/>
          <pc:sldMk cId="1376017771" sldId="273"/>
        </pc:sldMkLst>
      </pc:sldChg>
      <pc:sldChg chg="add">
        <pc:chgData name="Cheyanne Ornelas" userId="S::cheyanneo@nfte.com::65bfaf50-dc80-4005-a107-e6517422205a" providerId="AD" clId="Web-{D85591E1-8B45-1413-E59A-1EA69F1F4FDD}" dt="2025-08-20T17:05:24.328" v="0"/>
        <pc:sldMkLst>
          <pc:docMk/>
          <pc:sldMk cId="3413100707" sldId="274"/>
        </pc:sldMkLst>
      </pc:sldChg>
    </pc:docChg>
  </pc:docChgLst>
  <pc:docChgLst>
    <pc:chgData name="Cheyanne Ornelas" userId="S::cheyanneo@nfte.com::65bfaf50-dc80-4005-a107-e6517422205a" providerId="AD" clId="Web-{43118D28-935B-5683-0166-197CE7621213}"/>
    <pc:docChg chg="modSld">
      <pc:chgData name="Cheyanne Ornelas" userId="S::cheyanneo@nfte.com::65bfaf50-dc80-4005-a107-e6517422205a" providerId="AD" clId="Web-{43118D28-935B-5683-0166-197CE7621213}" dt="2025-08-20T17:50:40.377" v="32" actId="20577"/>
      <pc:docMkLst>
        <pc:docMk/>
      </pc:docMkLst>
      <pc:sldChg chg="modSp">
        <pc:chgData name="Cheyanne Ornelas" userId="S::cheyanneo@nfte.com::65bfaf50-dc80-4005-a107-e6517422205a" providerId="AD" clId="Web-{43118D28-935B-5683-0166-197CE7621213}" dt="2025-08-20T17:50:40.377" v="32" actId="20577"/>
        <pc:sldMkLst>
          <pc:docMk/>
          <pc:sldMk cId="3413100707" sldId="274"/>
        </pc:sldMkLst>
        <pc:spChg chg="mod">
          <ac:chgData name="Cheyanne Ornelas" userId="S::cheyanneo@nfte.com::65bfaf50-dc80-4005-a107-e6517422205a" providerId="AD" clId="Web-{43118D28-935B-5683-0166-197CE7621213}" dt="2025-08-20T17:48:32.979" v="1" actId="20577"/>
          <ac:spMkLst>
            <pc:docMk/>
            <pc:sldMk cId="3413100707" sldId="274"/>
            <ac:spMk id="4" creationId="{BCC801F6-AAEE-B994-4524-8C768802524B}"/>
          </ac:spMkLst>
        </pc:spChg>
        <pc:spChg chg="mod">
          <ac:chgData name="Cheyanne Ornelas" userId="S::cheyanneo@nfte.com::65bfaf50-dc80-4005-a107-e6517422205a" providerId="AD" clId="Web-{43118D28-935B-5683-0166-197CE7621213}" dt="2025-08-20T17:49:47.859" v="20" actId="20577"/>
          <ac:spMkLst>
            <pc:docMk/>
            <pc:sldMk cId="3413100707" sldId="274"/>
            <ac:spMk id="6" creationId="{89FD4E25-344C-8FF6-758F-F1F4E5540894}"/>
          </ac:spMkLst>
        </pc:spChg>
        <pc:spChg chg="mod">
          <ac:chgData name="Cheyanne Ornelas" userId="S::cheyanneo@nfte.com::65bfaf50-dc80-4005-a107-e6517422205a" providerId="AD" clId="Web-{43118D28-935B-5683-0166-197CE7621213}" dt="2025-08-20T17:50:40.377" v="32" actId="20577"/>
          <ac:spMkLst>
            <pc:docMk/>
            <pc:sldMk cId="3413100707" sldId="274"/>
            <ac:spMk id="14" creationId="{B85F2E03-2264-C6C2-0178-A04B08A8B8D5}"/>
          </ac:spMkLst>
        </pc:spChg>
        <pc:spChg chg="mod">
          <ac:chgData name="Cheyanne Ornelas" userId="S::cheyanneo@nfte.com::65bfaf50-dc80-4005-a107-e6517422205a" providerId="AD" clId="Web-{43118D28-935B-5683-0166-197CE7621213}" dt="2025-08-20T17:50:11.219" v="23" actId="20577"/>
          <ac:spMkLst>
            <pc:docMk/>
            <pc:sldMk cId="3413100707" sldId="274"/>
            <ac:spMk id="15" creationId="{4E7CCDA5-287B-637B-C680-0B63D9686D5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7CB241-42CB-44AB-B158-C14095283B9F}" type="datetimeFigureOut">
              <a:t>8/20/2025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304AB4-9527-4E52-BC3A-34D1D35A12A2}" type="slidenum">
              <a:t>‹#›</a:t>
            </a:fld>
            <a:endParaRPr lang="en-US"/>
          </a:p>
        </p:txBody>
      </p:sp>
    </p:spTree>
    <p:extLst>
      <p:ext uri="{BB962C8B-B14F-4D97-AF65-F5344CB8AC3E}">
        <p14:creationId xmlns:p14="http://schemas.microsoft.com/office/powerpoint/2010/main" val="1373755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39D78C-64E7-1786-259C-9212B6B5470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34DE9DB-ACA0-3587-04B8-BDDFA30596D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46E4E5F-4DDB-2936-0DA4-F563AA86BCA7}"/>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B2E9EEC2-1B50-7219-AA3C-AD9673911174}"/>
              </a:ext>
            </a:extLst>
          </p:cNvPr>
          <p:cNvSpPr>
            <a:spLocks noGrp="1"/>
          </p:cNvSpPr>
          <p:nvPr>
            <p:ph type="sldNum" sz="quarter" idx="5"/>
          </p:nvPr>
        </p:nvSpPr>
        <p:spPr/>
        <p:txBody>
          <a:bodyPr/>
          <a:lstStyle/>
          <a:p>
            <a:fld id="{3D3A70CE-6435-4668-84E2-DF66A395F1D9}" type="slidenum">
              <a:rPr lang="en-US" smtClean="0"/>
              <a:t>2</a:t>
            </a:fld>
            <a:endParaRPr lang="en-US"/>
          </a:p>
        </p:txBody>
      </p:sp>
    </p:spTree>
    <p:extLst>
      <p:ext uri="{BB962C8B-B14F-4D97-AF65-F5344CB8AC3E}">
        <p14:creationId xmlns:p14="http://schemas.microsoft.com/office/powerpoint/2010/main" val="157764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410472-5DF4-B74C-3D48-3C95A8CCC0A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354213E-030D-D5F4-49FB-934C66EA2D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19A02F-07D6-F0A0-1F66-94A093E1A1C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2CBE534D-AB56-84C1-7403-1FA187A543F9}"/>
              </a:ext>
            </a:extLst>
          </p:cNvPr>
          <p:cNvSpPr>
            <a:spLocks noGrp="1"/>
          </p:cNvSpPr>
          <p:nvPr>
            <p:ph type="sldNum" sz="quarter" idx="5"/>
          </p:nvPr>
        </p:nvSpPr>
        <p:spPr/>
        <p:txBody>
          <a:bodyPr/>
          <a:lstStyle/>
          <a:p>
            <a:fld id="{3D3A70CE-6435-4668-84E2-DF66A395F1D9}" type="slidenum">
              <a:rPr lang="en-US" smtClean="0"/>
              <a:t>3</a:t>
            </a:fld>
            <a:endParaRPr lang="en-US"/>
          </a:p>
        </p:txBody>
      </p:sp>
    </p:spTree>
    <p:extLst>
      <p:ext uri="{BB962C8B-B14F-4D97-AF65-F5344CB8AC3E}">
        <p14:creationId xmlns:p14="http://schemas.microsoft.com/office/powerpoint/2010/main" val="4283007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8/20/2025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8/20/2025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8/20/2025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8/20/2025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8/20/2025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8/20/2025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D3EA3-CA8E-D2A6-B99A-6F5E1F2E2E69}"/>
              </a:ext>
            </a:extLst>
          </p:cNvPr>
          <p:cNvSpPr>
            <a:spLocks noGrp="1"/>
          </p:cNvSpPr>
          <p:nvPr>
            <p:ph type="title"/>
          </p:nvPr>
        </p:nvSpPr>
        <p:spPr>
          <a:xfrm>
            <a:off x="724382" y="226229"/>
            <a:ext cx="10515600" cy="1325563"/>
          </a:xfrm>
        </p:spPr>
        <p:txBody>
          <a:bodyPr>
            <a:normAutofit/>
          </a:bodyPr>
          <a:lstStyle/>
          <a:p>
            <a:r>
              <a:rPr lang="ja-JP" b="1">
                <a:solidFill>
                  <a:srgbClr val="4C12A1"/>
                </a:solidFill>
                <a:latin typeface="Arial"/>
                <a:ea typeface="+mj-lt"/>
                <a:cs typeface="+mj-lt"/>
              </a:rPr>
              <a:t>官方</a:t>
            </a:r>
            <a:r>
              <a:rPr lang="en-US" altLang="ja-JP" b="1" dirty="0">
                <a:solidFill>
                  <a:srgbClr val="4C12A1"/>
                </a:solidFill>
                <a:latin typeface="Arial"/>
                <a:ea typeface="+mj-lt"/>
                <a:cs typeface="+mj-lt"/>
              </a:rPr>
              <a:t>WSI</a:t>
            </a:r>
            <a:r>
              <a:rPr lang="ja-JP" b="1">
                <a:solidFill>
                  <a:srgbClr val="4C12A1"/>
                </a:solidFill>
                <a:latin typeface="Arial"/>
                <a:ea typeface="+mj-lt"/>
                <a:cs typeface="+mj-lt"/>
              </a:rPr>
              <a:t>想象力联盟报名表</a:t>
            </a:r>
            <a:endParaRPr lang="en-US">
              <a:latin typeface="Arial"/>
              <a:ea typeface="+mj-lt"/>
              <a:cs typeface="+mj-lt"/>
            </a:endParaRPr>
          </a:p>
        </p:txBody>
      </p:sp>
      <p:sp>
        <p:nvSpPr>
          <p:cNvPr id="4" name="TextBox 3">
            <a:extLst>
              <a:ext uri="{FF2B5EF4-FFF2-40B4-BE49-F238E27FC236}">
                <a16:creationId xmlns:a16="http://schemas.microsoft.com/office/drawing/2014/main" id="{BCC801F6-AAEE-B994-4524-8C768802524B}"/>
              </a:ext>
            </a:extLst>
          </p:cNvPr>
          <p:cNvSpPr txBox="1"/>
          <p:nvPr/>
        </p:nvSpPr>
        <p:spPr>
          <a:xfrm>
            <a:off x="724982" y="1544119"/>
            <a:ext cx="10878204" cy="830997"/>
          </a:xfrm>
          <a:prstGeom prst="rect">
            <a:avLst/>
          </a:prstGeom>
          <a:noFill/>
        </p:spPr>
        <p:txBody>
          <a:bodyPr wrap="square" lIns="91440" tIns="45720" rIns="91440" bIns="45720" rtlCol="0" anchor="t">
            <a:spAutoFit/>
          </a:bodyPr>
          <a:lstStyle/>
          <a:p>
            <a:r>
              <a:rPr lang="ja-JP" sz="2400">
                <a:latin typeface="Arial"/>
                <a:ea typeface="+mn-lt"/>
                <a:cs typeface="+mn-lt"/>
              </a:rPr>
              <a:t>我们非常高兴您能来到这里！您拥有宏大的构想，我们迫不及待地想看到您将如何运用这些构想来帮助他人并让世界变得更美好</a:t>
            </a:r>
            <a:r>
              <a:rPr lang="ja-JP" altLang="en-US" sz="2400">
                <a:latin typeface="Arial"/>
                <a:ea typeface="+mn-lt"/>
                <a:cs typeface="+mn-lt"/>
              </a:rPr>
              <a:t>。</a:t>
            </a:r>
            <a:endParaRPr lang="ja-JP" altLang="en-US">
              <a:latin typeface="Arial"/>
              <a:ea typeface="+mn-lt"/>
              <a:cs typeface="+mn-lt"/>
            </a:endParaRPr>
          </a:p>
        </p:txBody>
      </p:sp>
      <p:sp>
        <p:nvSpPr>
          <p:cNvPr id="6" name="TextBox 5">
            <a:extLst>
              <a:ext uri="{FF2B5EF4-FFF2-40B4-BE49-F238E27FC236}">
                <a16:creationId xmlns:a16="http://schemas.microsoft.com/office/drawing/2014/main" id="{89FD4E25-344C-8FF6-758F-F1F4E5540894}"/>
              </a:ext>
            </a:extLst>
          </p:cNvPr>
          <p:cNvSpPr txBox="1"/>
          <p:nvPr/>
        </p:nvSpPr>
        <p:spPr>
          <a:xfrm>
            <a:off x="667473" y="2539971"/>
            <a:ext cx="10572509" cy="1323439"/>
          </a:xfrm>
          <a:prstGeom prst="rect">
            <a:avLst/>
          </a:prstGeom>
          <a:noFill/>
        </p:spPr>
        <p:txBody>
          <a:bodyPr wrap="square" lIns="91440" tIns="45720" rIns="91440" bIns="45720" anchor="t">
            <a:spAutoFit/>
          </a:bodyPr>
          <a:lstStyle/>
          <a:p>
            <a:r>
              <a:rPr lang="ja-JP" altLang="en-US" sz="2000" b="1">
                <a:ea typeface="+mn-lt"/>
                <a:cs typeface="+mn-lt"/>
              </a:rPr>
              <a:t>让我们开始吧</a:t>
            </a:r>
            <a:r>
              <a:rPr lang="en-US" sz="2000" b="1" dirty="0">
                <a:ea typeface="+mn-lt"/>
                <a:cs typeface="+mn-lt"/>
              </a:rPr>
              <a:t>！</a:t>
            </a:r>
            <a:endParaRPr lang="en-US" b="1"/>
          </a:p>
          <a:p>
            <a:pPr marL="342900" indent="-342900">
              <a:buFont typeface="Arial" panose="020B0604020202020204" pitchFamily="34" charset="0"/>
              <a:buChar char="•"/>
            </a:pPr>
            <a:r>
              <a:rPr lang="ja-JP" altLang="en-US" sz="2000">
                <a:ea typeface="+mn-lt"/>
                <a:cs typeface="+mn-lt"/>
              </a:rPr>
              <a:t>请随意绘画、用铅笔或钢笔书写，或按需使用打字方式</a:t>
            </a:r>
            <a:r>
              <a:rPr lang="en-US" sz="2000" dirty="0">
                <a:ea typeface="+mn-lt"/>
                <a:cs typeface="+mn-lt"/>
              </a:rPr>
              <a:t>。</a:t>
            </a:r>
            <a:endParaRPr lang="en-US" dirty="0"/>
          </a:p>
          <a:p>
            <a:pPr marL="342900" indent="-342900">
              <a:buFont typeface="Arial" panose="020B0604020202020204" pitchFamily="34" charset="0"/>
              <a:buChar char="•"/>
            </a:pPr>
            <a:r>
              <a:rPr lang="ja-JP" altLang="en-US" sz="2000">
                <a:ea typeface="+mn-lt"/>
                <a:cs typeface="+mn-lt"/>
              </a:rPr>
              <a:t>有四个问题需要回答</a:t>
            </a:r>
            <a:r>
              <a:rPr lang="en-US" sz="2000" dirty="0">
                <a:ea typeface="+mn-lt"/>
                <a:cs typeface="+mn-lt"/>
              </a:rPr>
              <a:t>。</a:t>
            </a:r>
            <a:endParaRPr lang="en-US" dirty="0"/>
          </a:p>
          <a:p>
            <a:pPr marL="342900" indent="-342900">
              <a:buFont typeface="Arial" panose="020B0604020202020204" pitchFamily="34" charset="0"/>
              <a:buChar char="•"/>
            </a:pPr>
            <a:r>
              <a:rPr lang="ja-JP" altLang="en-US" sz="2000">
                <a:ea typeface="+mn-lt"/>
                <a:cs typeface="+mn-lt"/>
              </a:rPr>
              <a:t>没有对错之分，只需分享你的想法和创意</a:t>
            </a:r>
            <a:r>
              <a:rPr lang="en-US" sz="2000" dirty="0">
                <a:ea typeface="+mn-lt"/>
                <a:cs typeface="+mn-lt"/>
              </a:rPr>
              <a:t>！ </a:t>
            </a:r>
          </a:p>
        </p:txBody>
      </p:sp>
      <p:sp>
        <p:nvSpPr>
          <p:cNvPr id="14" name="TextBox 13">
            <a:extLst>
              <a:ext uri="{FF2B5EF4-FFF2-40B4-BE49-F238E27FC236}">
                <a16:creationId xmlns:a16="http://schemas.microsoft.com/office/drawing/2014/main" id="{B85F2E03-2264-C6C2-0178-A04B08A8B8D5}"/>
              </a:ext>
            </a:extLst>
          </p:cNvPr>
          <p:cNvSpPr txBox="1"/>
          <p:nvPr/>
        </p:nvSpPr>
        <p:spPr>
          <a:xfrm>
            <a:off x="724382" y="6043918"/>
            <a:ext cx="10878204" cy="369332"/>
          </a:xfrm>
          <a:prstGeom prst="rect">
            <a:avLst/>
          </a:prstGeom>
          <a:noFill/>
        </p:spPr>
        <p:txBody>
          <a:bodyPr wrap="square" lIns="91440" tIns="45720" rIns="91440" bIns="45720" anchor="t">
            <a:spAutoFit/>
          </a:bodyPr>
          <a:lstStyle/>
          <a:p>
            <a:pPr algn="ctr"/>
            <a:r>
              <a:rPr lang="ja-JP" altLang="en-US" b="1">
                <a:solidFill>
                  <a:srgbClr val="FF0000"/>
                </a:solidFill>
                <a:ea typeface="+mn-lt"/>
                <a:cs typeface="+mn-lt"/>
              </a:rPr>
              <a:t>请务必记得让老师或监护人于</a:t>
            </a:r>
            <a:r>
              <a:rPr lang="en-US" b="1" dirty="0">
                <a:solidFill>
                  <a:srgbClr val="FF0000"/>
                </a:solidFill>
                <a:ea typeface="+mn-lt"/>
                <a:cs typeface="+mn-lt"/>
              </a:rPr>
              <a:t>2025</a:t>
            </a:r>
            <a:r>
              <a:rPr lang="ja-JP" altLang="en-US" b="1">
                <a:solidFill>
                  <a:srgbClr val="FF0000"/>
                </a:solidFill>
                <a:ea typeface="+mn-lt"/>
                <a:cs typeface="+mn-lt"/>
              </a:rPr>
              <a:t>年</a:t>
            </a:r>
            <a:r>
              <a:rPr lang="en-US" b="1" dirty="0">
                <a:solidFill>
                  <a:srgbClr val="FF0000"/>
                </a:solidFill>
                <a:ea typeface="+mn-lt"/>
                <a:cs typeface="+mn-lt"/>
              </a:rPr>
              <a:t>12</a:t>
            </a:r>
            <a:r>
              <a:rPr lang="ja-JP" altLang="en-US" b="1">
                <a:solidFill>
                  <a:srgbClr val="FF0000"/>
                </a:solidFill>
                <a:ea typeface="+mn-lt"/>
                <a:cs typeface="+mn-lt"/>
              </a:rPr>
              <a:t>月</a:t>
            </a:r>
            <a:r>
              <a:rPr lang="en-US" b="1" dirty="0">
                <a:solidFill>
                  <a:srgbClr val="FF0000"/>
                </a:solidFill>
                <a:effectLst/>
                <a:ea typeface="+mn-lt"/>
                <a:cs typeface="+mn-lt"/>
              </a:rPr>
              <a:t>12</a:t>
            </a:r>
            <a:r>
              <a:rPr lang="ja-JP" altLang="en-US" b="1">
                <a:solidFill>
                  <a:srgbClr val="FF0000"/>
                </a:solidFill>
                <a:ea typeface="+mn-lt"/>
                <a:cs typeface="+mn-lt"/>
              </a:rPr>
              <a:t>日</a:t>
            </a:r>
            <a:r>
              <a:rPr lang="en-US" b="1" dirty="0">
                <a:solidFill>
                  <a:srgbClr val="FF0000"/>
                </a:solidFill>
                <a:ea typeface="+mn-lt"/>
                <a:cs typeface="+mn-lt"/>
              </a:rPr>
              <a:t>（</a:t>
            </a:r>
            <a:r>
              <a:rPr lang="ja-JP" altLang="en-US" b="1">
                <a:solidFill>
                  <a:srgbClr val="FF0000"/>
                </a:solidFill>
                <a:ea typeface="+mn-lt"/>
                <a:cs typeface="+mn-lt"/>
              </a:rPr>
              <a:t>星期五</a:t>
            </a:r>
            <a:r>
              <a:rPr lang="en-US" b="1" dirty="0">
                <a:solidFill>
                  <a:srgbClr val="FF0000"/>
                </a:solidFill>
                <a:ea typeface="+mn-lt"/>
                <a:cs typeface="+mn-lt"/>
              </a:rPr>
              <a:t>）</a:t>
            </a:r>
            <a:r>
              <a:rPr lang="ja-JP" altLang="en-US" b="1">
                <a:solidFill>
                  <a:srgbClr val="FF0000"/>
                </a:solidFill>
                <a:ea typeface="+mn-lt"/>
                <a:cs typeface="+mn-lt"/>
              </a:rPr>
              <a:t>前提交您的参赛作品</a:t>
            </a:r>
            <a:r>
              <a:rPr lang="en-US" b="1" dirty="0">
                <a:solidFill>
                  <a:srgbClr val="FF0000"/>
                </a:solidFill>
                <a:ea typeface="+mn-lt"/>
                <a:cs typeface="+mn-lt"/>
              </a:rPr>
              <a:t>！</a:t>
            </a:r>
            <a:endParaRPr lang="en-US" sz="2000" b="1"/>
          </a:p>
        </p:txBody>
      </p:sp>
      <p:sp>
        <p:nvSpPr>
          <p:cNvPr id="15" name="TextBox 14">
            <a:extLst>
              <a:ext uri="{FF2B5EF4-FFF2-40B4-BE49-F238E27FC236}">
                <a16:creationId xmlns:a16="http://schemas.microsoft.com/office/drawing/2014/main" id="{4E7CCDA5-287B-637B-C680-0B63D9686D54}"/>
              </a:ext>
            </a:extLst>
          </p:cNvPr>
          <p:cNvSpPr txBox="1"/>
          <p:nvPr/>
        </p:nvSpPr>
        <p:spPr>
          <a:xfrm>
            <a:off x="724382" y="4226391"/>
            <a:ext cx="7385857" cy="1569660"/>
          </a:xfrm>
          <a:prstGeom prst="rect">
            <a:avLst/>
          </a:prstGeom>
          <a:noFill/>
        </p:spPr>
        <p:txBody>
          <a:bodyPr wrap="square" lIns="91440" tIns="45720" rIns="91440" bIns="45720" anchor="t">
            <a:spAutoFit/>
          </a:bodyPr>
          <a:lstStyle/>
          <a:p>
            <a:r>
              <a:rPr lang="ja-JP" altLang="en-US" sz="2000" b="1" err="1">
                <a:ea typeface="+mn-lt"/>
                <a:cs typeface="+mn-lt"/>
              </a:rPr>
              <a:t>创新名称</a:t>
            </a:r>
            <a:endParaRPr lang="en-US" b="1" dirty="0" err="1"/>
          </a:p>
          <a:p>
            <a:endParaRPr lang="en-US" b="1" dirty="0"/>
          </a:p>
          <a:p>
            <a:endParaRPr lang="en-US" b="1" dirty="0"/>
          </a:p>
          <a:p>
            <a:r>
              <a:rPr lang="ja-JP" altLang="en-US" sz="2000" b="1" err="1">
                <a:ea typeface="+mn-lt"/>
                <a:cs typeface="+mn-lt"/>
              </a:rPr>
              <a:t>团队成员姓名</a:t>
            </a:r>
            <a:endParaRPr lang="en-US" b="1" dirty="0" err="1"/>
          </a:p>
          <a:p>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3100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CCAC87-7359-8D66-5829-F68D0A80CB36}"/>
            </a:ext>
          </a:extLst>
        </p:cNvPr>
        <p:cNvGrpSpPr/>
        <p:nvPr/>
      </p:nvGrpSpPr>
      <p:grpSpPr>
        <a:xfrm>
          <a:off x="0" y="0"/>
          <a:ext cx="0" cy="0"/>
          <a:chOff x="0" y="0"/>
          <a:chExt cx="0" cy="0"/>
        </a:xfrm>
      </p:grpSpPr>
      <p:sp>
        <p:nvSpPr>
          <p:cNvPr id="16" name="TextBox 15">
            <a:extLst>
              <a:ext uri="{FF2B5EF4-FFF2-40B4-BE49-F238E27FC236}">
                <a16:creationId xmlns:a16="http://schemas.microsoft.com/office/drawing/2014/main" id="{09B09F03-B96C-859D-5F27-4293212B5B8D}"/>
              </a:ext>
            </a:extLst>
          </p:cNvPr>
          <p:cNvSpPr txBox="1"/>
          <p:nvPr/>
        </p:nvSpPr>
        <p:spPr>
          <a:xfrm>
            <a:off x="3199448" y="6561010"/>
            <a:ext cx="8992552" cy="276999"/>
          </a:xfrm>
          <a:prstGeom prst="rect">
            <a:avLst/>
          </a:prstGeom>
          <a:noFill/>
        </p:spPr>
        <p:txBody>
          <a:bodyPr wrap="square">
            <a:spAutoFit/>
          </a:bodyPr>
          <a:lstStyle/>
          <a:p>
            <a:pPr algn="r"/>
            <a:r>
              <a:rPr lang="en-US" sz="1200" b="0" i="0">
                <a:solidFill>
                  <a:srgbClr val="000000"/>
                </a:solidFill>
                <a:effectLst/>
              </a:rPr>
              <a:t>Powered by NFTE </a:t>
            </a:r>
            <a:r>
              <a:rPr lang="en-US" sz="1200">
                <a:solidFill>
                  <a:srgbClr val="000000"/>
                </a:solidFill>
              </a:rPr>
              <a:t>| Official WSI Imagination League Entry Form</a:t>
            </a:r>
            <a:endParaRPr lang="en-US" sz="1200"/>
          </a:p>
        </p:txBody>
      </p:sp>
      <p:graphicFrame>
        <p:nvGraphicFramePr>
          <p:cNvPr id="5" name="Table 4">
            <a:extLst>
              <a:ext uri="{FF2B5EF4-FFF2-40B4-BE49-F238E27FC236}">
                <a16:creationId xmlns:a16="http://schemas.microsoft.com/office/drawing/2014/main" id="{DB6FB4FC-C0C8-10CB-9631-C7FB31BE21A9}"/>
              </a:ext>
            </a:extLst>
          </p:cNvPr>
          <p:cNvGraphicFramePr>
            <a:graphicFrameLocks noGrp="1"/>
          </p:cNvGraphicFramePr>
          <p:nvPr>
            <p:extLst>
              <p:ext uri="{D42A27DB-BD31-4B8C-83A1-F6EECF244321}">
                <p14:modId xmlns:p14="http://schemas.microsoft.com/office/powerpoint/2010/main" val="3072932504"/>
              </p:ext>
            </p:extLst>
          </p:nvPr>
        </p:nvGraphicFramePr>
        <p:xfrm>
          <a:off x="363220" y="548216"/>
          <a:ext cx="11478260" cy="5886874"/>
        </p:xfrm>
        <a:graphic>
          <a:graphicData uri="http://schemas.openxmlformats.org/drawingml/2006/table">
            <a:tbl>
              <a:tblPr firstRow="1" bandRow="1">
                <a:tableStyleId>{5C22544A-7EE6-4342-B048-85BDC9FD1C3A}</a:tableStyleId>
              </a:tblPr>
              <a:tblGrid>
                <a:gridCol w="5739130">
                  <a:extLst>
                    <a:ext uri="{9D8B030D-6E8A-4147-A177-3AD203B41FA5}">
                      <a16:colId xmlns:a16="http://schemas.microsoft.com/office/drawing/2014/main" val="3451779656"/>
                    </a:ext>
                  </a:extLst>
                </a:gridCol>
                <a:gridCol w="5739130">
                  <a:extLst>
                    <a:ext uri="{9D8B030D-6E8A-4147-A177-3AD203B41FA5}">
                      <a16:colId xmlns:a16="http://schemas.microsoft.com/office/drawing/2014/main" val="2181415236"/>
                    </a:ext>
                  </a:extLst>
                </a:gridCol>
              </a:tblGrid>
              <a:tr h="464549">
                <a:tc>
                  <a:txBody>
                    <a:bodyPr/>
                    <a:lstStyle/>
                    <a:p>
                      <a:pPr lvl="0" algn="ctr">
                        <a:lnSpc>
                          <a:spcPct val="100000"/>
                        </a:lnSpc>
                        <a:spcBef>
                          <a:spcPts val="0"/>
                        </a:spcBef>
                        <a:spcAft>
                          <a:spcPts val="0"/>
                        </a:spcAft>
                        <a:buNone/>
                      </a:pPr>
                      <a:r>
                        <a:rPr lang="ja-JP" altLang="en-US" sz="1800" b="1" i="0" u="none" strike="noStrike" noProof="0">
                          <a:solidFill>
                            <a:schemeClr val="tx1"/>
                          </a:solidFill>
                          <a:latin typeface="Arial"/>
                        </a:rPr>
                        <a:t>你试图帮助的是谁</a:t>
                      </a:r>
                      <a:r>
                        <a:rPr lang="en-US" sz="1800" b="1" i="0" u="none" strike="noStrike" noProof="0" dirty="0">
                          <a:solidFill>
                            <a:schemeClr val="tx1"/>
                          </a:solidFill>
                          <a:latin typeface="Arial"/>
                        </a:rPr>
                        <a:t>？</a:t>
                      </a:r>
                      <a:endParaRPr lang="en-US" b="1">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lvl="0" algn="ctr">
                        <a:lnSpc>
                          <a:spcPct val="100000"/>
                        </a:lnSpc>
                        <a:spcBef>
                          <a:spcPts val="0"/>
                        </a:spcBef>
                        <a:spcAft>
                          <a:spcPts val="0"/>
                        </a:spcAft>
                        <a:buNone/>
                      </a:pPr>
                      <a:r>
                        <a:rPr lang="ja-JP" altLang="en-US" sz="1800" b="1" i="0" u="none" strike="noStrike" noProof="0">
                          <a:solidFill>
                            <a:schemeClr val="tx1"/>
                          </a:solidFill>
                          <a:latin typeface="Arial"/>
                        </a:rPr>
                        <a:t>他们遇到了什么问题</a:t>
                      </a:r>
                      <a:r>
                        <a:rPr lang="en-US" sz="1800" b="1" i="0" u="none" strike="noStrike" noProof="0" dirty="0">
                          <a:solidFill>
                            <a:schemeClr val="tx1"/>
                          </a:solidFill>
                          <a:latin typeface="Arial"/>
                        </a:rPr>
                        <a:t>？</a:t>
                      </a:r>
                      <a:endParaRPr lang="en-US" b="1">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867631844"/>
                  </a:ext>
                </a:extLst>
              </a:tr>
              <a:tr h="5422325">
                <a:tc>
                  <a:txBody>
                    <a:bodyPr/>
                    <a:lstStyle/>
                    <a:p>
                      <a:pPr algn="ctr"/>
                      <a:endParaRPr lang="en-US"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41622338"/>
                  </a:ext>
                </a:extLst>
              </a:tr>
            </a:tbl>
          </a:graphicData>
        </a:graphic>
      </p:graphicFrame>
    </p:spTree>
    <p:extLst>
      <p:ext uri="{BB962C8B-B14F-4D97-AF65-F5344CB8AC3E}">
        <p14:creationId xmlns:p14="http://schemas.microsoft.com/office/powerpoint/2010/main" val="4055791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33D42A-72E4-60F5-459F-EB2560E31183}"/>
            </a:ext>
          </a:extLst>
        </p:cNvPr>
        <p:cNvGrpSpPr/>
        <p:nvPr/>
      </p:nvGrpSpPr>
      <p:grpSpPr>
        <a:xfrm>
          <a:off x="0" y="0"/>
          <a:ext cx="0" cy="0"/>
          <a:chOff x="0" y="0"/>
          <a:chExt cx="0" cy="0"/>
        </a:xfrm>
      </p:grpSpPr>
      <p:sp>
        <p:nvSpPr>
          <p:cNvPr id="16" name="TextBox 15">
            <a:extLst>
              <a:ext uri="{FF2B5EF4-FFF2-40B4-BE49-F238E27FC236}">
                <a16:creationId xmlns:a16="http://schemas.microsoft.com/office/drawing/2014/main" id="{7003FABD-ED59-A771-FFB2-EBC690EE9932}"/>
              </a:ext>
            </a:extLst>
          </p:cNvPr>
          <p:cNvSpPr txBox="1"/>
          <p:nvPr/>
        </p:nvSpPr>
        <p:spPr>
          <a:xfrm>
            <a:off x="3199448" y="6561010"/>
            <a:ext cx="8992552" cy="276999"/>
          </a:xfrm>
          <a:prstGeom prst="rect">
            <a:avLst/>
          </a:prstGeom>
          <a:noFill/>
        </p:spPr>
        <p:txBody>
          <a:bodyPr wrap="square">
            <a:spAutoFit/>
          </a:bodyPr>
          <a:lstStyle/>
          <a:p>
            <a:pPr algn="r"/>
            <a:r>
              <a:rPr lang="en-US" sz="1200" b="0" i="0">
                <a:solidFill>
                  <a:srgbClr val="000000"/>
                </a:solidFill>
                <a:effectLst/>
              </a:rPr>
              <a:t>Powered by NFTE </a:t>
            </a:r>
            <a:r>
              <a:rPr lang="en-US" sz="1200">
                <a:solidFill>
                  <a:srgbClr val="000000"/>
                </a:solidFill>
              </a:rPr>
              <a:t>| Official WSI Imagination League Entry Form</a:t>
            </a:r>
            <a:endParaRPr lang="en-US" sz="1200"/>
          </a:p>
        </p:txBody>
      </p:sp>
      <p:graphicFrame>
        <p:nvGraphicFramePr>
          <p:cNvPr id="5" name="Table 4">
            <a:extLst>
              <a:ext uri="{FF2B5EF4-FFF2-40B4-BE49-F238E27FC236}">
                <a16:creationId xmlns:a16="http://schemas.microsoft.com/office/drawing/2014/main" id="{B88B3CB4-4CDA-5D8E-FBF9-AEFDDC897374}"/>
              </a:ext>
            </a:extLst>
          </p:cNvPr>
          <p:cNvGraphicFramePr>
            <a:graphicFrameLocks noGrp="1"/>
          </p:cNvGraphicFramePr>
          <p:nvPr>
            <p:extLst>
              <p:ext uri="{D42A27DB-BD31-4B8C-83A1-F6EECF244321}">
                <p14:modId xmlns:p14="http://schemas.microsoft.com/office/powerpoint/2010/main" val="3959691220"/>
              </p:ext>
            </p:extLst>
          </p:nvPr>
        </p:nvGraphicFramePr>
        <p:xfrm>
          <a:off x="363220" y="548216"/>
          <a:ext cx="11478260" cy="5886874"/>
        </p:xfrm>
        <a:graphic>
          <a:graphicData uri="http://schemas.openxmlformats.org/drawingml/2006/table">
            <a:tbl>
              <a:tblPr firstRow="1" bandRow="1">
                <a:tableStyleId>{5C22544A-7EE6-4342-B048-85BDC9FD1C3A}</a:tableStyleId>
              </a:tblPr>
              <a:tblGrid>
                <a:gridCol w="5739130">
                  <a:extLst>
                    <a:ext uri="{9D8B030D-6E8A-4147-A177-3AD203B41FA5}">
                      <a16:colId xmlns:a16="http://schemas.microsoft.com/office/drawing/2014/main" val="3451779656"/>
                    </a:ext>
                  </a:extLst>
                </a:gridCol>
                <a:gridCol w="5739130">
                  <a:extLst>
                    <a:ext uri="{9D8B030D-6E8A-4147-A177-3AD203B41FA5}">
                      <a16:colId xmlns:a16="http://schemas.microsoft.com/office/drawing/2014/main" val="2181415236"/>
                    </a:ext>
                  </a:extLst>
                </a:gridCol>
              </a:tblGrid>
              <a:tr h="464549">
                <a:tc>
                  <a:txBody>
                    <a:bodyPr/>
                    <a:lstStyle/>
                    <a:p>
                      <a:pPr lvl="0" algn="ctr">
                        <a:lnSpc>
                          <a:spcPct val="100000"/>
                        </a:lnSpc>
                        <a:spcBef>
                          <a:spcPts val="0"/>
                        </a:spcBef>
                        <a:spcAft>
                          <a:spcPts val="0"/>
                        </a:spcAft>
                        <a:buNone/>
                      </a:pPr>
                      <a:r>
                        <a:rPr lang="ja-JP" altLang="en-US" sz="1800" b="1" i="0" u="none" strike="noStrike" noProof="0">
                          <a:solidFill>
                            <a:schemeClr val="tx1"/>
                          </a:solidFill>
                          <a:latin typeface="Arial"/>
                        </a:rPr>
                        <a:t>你的想法是什么</a:t>
                      </a:r>
                      <a:r>
                        <a:rPr lang="en-US" sz="1800" b="1" i="0" u="none" strike="noStrike" noProof="0" dirty="0">
                          <a:solidFill>
                            <a:schemeClr val="tx1"/>
                          </a:solidFill>
                          <a:latin typeface="Arial"/>
                        </a:rPr>
                        <a:t>？</a:t>
                      </a:r>
                      <a:endParaRPr lang="en-US" b="1">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lvl="0" algn="ctr">
                        <a:buNone/>
                      </a:pPr>
                      <a:r>
                        <a:rPr lang="ja-JP" altLang="en-US" sz="1800" b="1" i="0" u="none" strike="noStrike" noProof="0">
                          <a:solidFill>
                            <a:schemeClr val="tx1"/>
                          </a:solidFill>
                          <a:latin typeface="Arial"/>
                        </a:rPr>
                        <a:t>你的想法将如何实现</a:t>
                      </a:r>
                      <a:r>
                        <a:rPr lang="en-US" sz="1800" b="1" i="0" u="none" strike="noStrike" noProof="0" dirty="0">
                          <a:solidFill>
                            <a:schemeClr val="tx1"/>
                          </a:solidFill>
                          <a:latin typeface="Arial"/>
                        </a:rPr>
                        <a:t>？</a:t>
                      </a:r>
                      <a:endParaRPr lang="en-US" b="1">
                        <a:solidFill>
                          <a:schemeClr val="tx1"/>
                        </a:solidFill>
                        <a:latin typeface="Aria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867631844"/>
                  </a:ext>
                </a:extLst>
              </a:tr>
              <a:tr h="5422325">
                <a:tc>
                  <a:txBody>
                    <a:bodyPr/>
                    <a:lstStyle/>
                    <a:p>
                      <a:pPr algn="ctr"/>
                      <a:endParaRPr lang="en-US"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41622338"/>
                  </a:ext>
                </a:extLst>
              </a:tr>
            </a:tbl>
          </a:graphicData>
        </a:graphic>
      </p:graphicFrame>
    </p:spTree>
    <p:extLst>
      <p:ext uri="{BB962C8B-B14F-4D97-AF65-F5344CB8AC3E}">
        <p14:creationId xmlns:p14="http://schemas.microsoft.com/office/powerpoint/2010/main" val="13760177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53BCAD99FAC854E816ED1870809989C" ma:contentTypeVersion="27" ma:contentTypeDescription="Create a new document." ma:contentTypeScope="" ma:versionID="c780819388200c89db950248adec3f5a">
  <xsd:schema xmlns:xsd="http://www.w3.org/2001/XMLSchema" xmlns:xs="http://www.w3.org/2001/XMLSchema" xmlns:p="http://schemas.microsoft.com/office/2006/metadata/properties" xmlns:ns1="http://schemas.microsoft.com/sharepoint/v3" xmlns:ns2="0ed5cc2c-efce-4d55-9438-26f323c071f4" xmlns:ns3="7307a2c0-140f-4bff-b1fc-527828c17630" targetNamespace="http://schemas.microsoft.com/office/2006/metadata/properties" ma:root="true" ma:fieldsID="9ca38f69d71247317a96e94946a99d27" ns1:_="" ns2:_="" ns3:_="">
    <xsd:import namespace="http://schemas.microsoft.com/sharepoint/v3"/>
    <xsd:import namespace="0ed5cc2c-efce-4d55-9438-26f323c071f4"/>
    <xsd:import namespace="7307a2c0-140f-4bff-b1fc-527828c17630"/>
    <xsd:element name="properties">
      <xsd:complexType>
        <xsd:sequence>
          <xsd:element name="documentManagement">
            <xsd:complexType>
              <xsd:all>
                <xsd:element ref="ns2:SharedWithUsers" minOccurs="0"/>
                <xsd:element ref="ns2:SharingHintHash" minOccurs="0"/>
                <xsd:element ref="ns2:SharedWithDetails" minOccurs="0"/>
                <xsd:element ref="ns3:fwcx"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_Flow_SignoffStatus" minOccurs="0"/>
                <xsd:element ref="ns3:MediaServiceAutoKeyPoints" minOccurs="0"/>
                <xsd:element ref="ns3:MediaServiceKeyPoints" minOccurs="0"/>
                <xsd:element ref="ns1:_ip_UnifiedCompliancePolicyProperties" minOccurs="0"/>
                <xsd:element ref="ns1:_ip_UnifiedCompliancePolicyUIAction" minOccurs="0"/>
                <xsd:element ref="ns3:MediaLengthInSeconds" minOccurs="0"/>
                <xsd:element ref="ns3:lcf76f155ced4ddcb4097134ff3c332f" minOccurs="0"/>
                <xsd:element ref="ns2:TaxCatchAll" minOccurs="0"/>
                <xsd:element ref="ns3:MediaServiceSearchProperties" minOccurs="0"/>
                <xsd:element ref="ns3:MediaServiceObjectDetectorVersion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5" nillable="true" ma:displayName="Unified Compliance Policy Properties" ma:hidden="true" ma:internalName="_ip_UnifiedCompliancePolicyProperties">
      <xsd:simpleType>
        <xsd:restriction base="dms:Note"/>
      </xsd:simpleType>
    </xsd:element>
    <xsd:element name="_ip_UnifiedCompliancePolicyUIAction" ma:index="2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ed5cc2c-efce-4d55-9438-26f323c071f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description="" ma:internalName="SharedWithDetails" ma:readOnly="true">
      <xsd:simpleType>
        <xsd:restriction base="dms:Note">
          <xsd:maxLength value="255"/>
        </xsd:restriction>
      </xsd:simpleType>
    </xsd:element>
    <xsd:element name="LastSharedByUser" ma:index="12" nillable="true" ma:displayName="Last Shared By User" ma:description="" ma:internalName="LastSharedByUser" ma:readOnly="true">
      <xsd:simpleType>
        <xsd:restriction base="dms:Note">
          <xsd:maxLength value="255"/>
        </xsd:restriction>
      </xsd:simpleType>
    </xsd:element>
    <xsd:element name="LastSharedByTime" ma:index="13" nillable="true" ma:displayName="Last Shared By Time" ma:description="" ma:internalName="LastSharedByTime" ma:readOnly="true">
      <xsd:simpleType>
        <xsd:restriction base="dms:DateTime"/>
      </xsd:simpleType>
    </xsd:element>
    <xsd:element name="TaxCatchAll" ma:index="30" nillable="true" ma:displayName="Taxonomy Catch All Column" ma:hidden="true" ma:list="{9fe13c31-9c54-4e6c-92cb-27193387231e}" ma:internalName="TaxCatchAll" ma:showField="CatchAllData" ma:web="0ed5cc2c-efce-4d55-9438-26f323c071f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7307a2c0-140f-4bff-b1fc-527828c17630" elementFormDefault="qualified">
    <xsd:import namespace="http://schemas.microsoft.com/office/2006/documentManagement/types"/>
    <xsd:import namespace="http://schemas.microsoft.com/office/infopath/2007/PartnerControls"/>
    <xsd:element name="fwcx" ma:index="11" nillable="true" ma:displayName="Person or Group" ma:list="UserInfo" ma:internalName="fwcx">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14" nillable="true" ma:displayName="MediaServiceMetadata" ma:description="" ma:hidden="true" ma:internalName="MediaServiceMetadata" ma:readOnly="true">
      <xsd:simpleType>
        <xsd:restriction base="dms:Note"/>
      </xsd:simpleType>
    </xsd:element>
    <xsd:element name="MediaServiceFastMetadata" ma:index="15" nillable="true" ma:displayName="MediaServiceFastMetadata" ma:description="" ma:hidden="true" ma:internalName="MediaServiceFastMetadata" ma:readOnly="true">
      <xsd:simpleType>
        <xsd:restriction base="dms:Note"/>
      </xsd:simpleType>
    </xsd:element>
    <xsd:element name="MediaServiceDateTaken" ma:index="16" nillable="true" ma:displayName="MediaServiceDateTaken" ma:description="" ma:hidden="true" ma:internalName="MediaServiceDateTaken" ma:readOnly="true">
      <xsd:simpleType>
        <xsd:restriction base="dms:Text"/>
      </xsd:simpleType>
    </xsd:element>
    <xsd:element name="MediaServiceAutoTags" ma:index="17" nillable="true" ma:displayName="MediaServiceAutoTags" ma:description="" ma:internalName="MediaServiceAutoTags" ma:readOnly="true">
      <xsd:simpleType>
        <xsd:restriction base="dms:Text"/>
      </xsd:simpleType>
    </xsd:element>
    <xsd:element name="MediaServiceLocation" ma:index="18" nillable="true" ma:displayName="MediaServiceLocation" ma:description="" ma:internalName="MediaServiceLocation" ma:readOnly="true">
      <xsd:simpleType>
        <xsd:restriction base="dms:Text"/>
      </xsd:simpleType>
    </xsd:element>
    <xsd:element name="MediaServiceOCR" ma:index="19" nillable="true" ma:displayName="MediaServiceOCR" ma:internalName="MediaServiceOCR" ma:readOnly="true">
      <xsd:simpleType>
        <xsd:restriction base="dms:Note">
          <xsd:maxLength value="255"/>
        </xsd:restriction>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_Flow_SignoffStatus" ma:index="22" nillable="true" ma:displayName="Sign-off status" ma:internalName="Sign_x002d_off_x0020_status">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element name="MediaLengthInSeconds" ma:index="27" nillable="true" ma:displayName="Length (seconds)" ma:internalName="MediaLengthInSeconds" ma:readOnly="true">
      <xsd:simpleType>
        <xsd:restriction base="dms:Unknown"/>
      </xsd:simpleType>
    </xsd:element>
    <xsd:element name="lcf76f155ced4ddcb4097134ff3c332f" ma:index="29" nillable="true" ma:taxonomy="true" ma:internalName="lcf76f155ced4ddcb4097134ff3c332f" ma:taxonomyFieldName="MediaServiceImageTags" ma:displayName="Image Tags" ma:readOnly="false" ma:fieldId="{5cf76f15-5ced-4ddc-b409-7134ff3c332f}" ma:taxonomyMulti="true" ma:sspId="ae01021c-9b1e-4aa5-8c62-de8ffa6b67b2" ma:termSetId="09814cd3-568e-fe90-9814-8d621ff8fb84" ma:anchorId="fba54fb3-c3e1-fe81-a776-ca4b69148c4d" ma:open="true" ma:isKeyword="false">
      <xsd:complexType>
        <xsd:sequence>
          <xsd:element ref="pc:Terms" minOccurs="0" maxOccurs="1"/>
        </xsd:sequence>
      </xsd:complexType>
    </xsd:element>
    <xsd:element name="MediaServiceSearchProperties" ma:index="31" nillable="true" ma:displayName="MediaServiceSearchProperties" ma:hidden="true" ma:internalName="MediaServiceSearchProperties" ma:readOnly="true">
      <xsd:simpleType>
        <xsd:restriction base="dms:Note"/>
      </xsd:simpleType>
    </xsd:element>
    <xsd:element name="MediaServiceObjectDetectorVersions" ma:index="32" nillable="true" ma:displayName="MediaServiceObjectDetectorVersions" ma:description="" ma:hidden="true" ma:indexed="true" ma:internalName="MediaServiceObjectDetectorVersions" ma:readOnly="true">
      <xsd:simpleType>
        <xsd:restriction base="dms:Text"/>
      </xsd:simpleType>
    </xsd:element>
    <xsd:element name="MediaServiceBillingMetadata" ma:index="33" nillable="true" ma:displayName="MediaServiceBillingMetadata" ma:hidden="true" ma:internalName="MediaServiceBilling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Flow_SignoffStatus xmlns="7307a2c0-140f-4bff-b1fc-527828c17630" xsi:nil="true"/>
    <lcf76f155ced4ddcb4097134ff3c332f xmlns="7307a2c0-140f-4bff-b1fc-527828c17630">
      <Terms xmlns="http://schemas.microsoft.com/office/infopath/2007/PartnerControls"/>
    </lcf76f155ced4ddcb4097134ff3c332f>
    <_ip_UnifiedCompliancePolicyProperties xmlns="http://schemas.microsoft.com/sharepoint/v3" xsi:nil="true"/>
    <TaxCatchAll xmlns="0ed5cc2c-efce-4d55-9438-26f323c071f4" xsi:nil="true"/>
    <fwcx xmlns="7307a2c0-140f-4bff-b1fc-527828c17630">
      <UserInfo>
        <DisplayName/>
        <AccountId xsi:nil="true"/>
        <AccountType/>
      </UserInfo>
    </fwcx>
  </documentManagement>
</p:properties>
</file>

<file path=customXml/itemProps1.xml><?xml version="1.0" encoding="utf-8"?>
<ds:datastoreItem xmlns:ds="http://schemas.openxmlformats.org/officeDocument/2006/customXml" ds:itemID="{343442BA-6F70-4A8E-A397-B32E938525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ed5cc2c-efce-4d55-9438-26f323c071f4"/>
    <ds:schemaRef ds:uri="7307a2c0-140f-4bff-b1fc-527828c176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A1239D7-FB1E-4FD9-922A-3C6C964B2494}">
  <ds:schemaRefs>
    <ds:schemaRef ds:uri="http://schemas.microsoft.com/sharepoint/v3/contenttype/forms"/>
  </ds:schemaRefs>
</ds:datastoreItem>
</file>

<file path=customXml/itemProps3.xml><?xml version="1.0" encoding="utf-8"?>
<ds:datastoreItem xmlns:ds="http://schemas.openxmlformats.org/officeDocument/2006/customXml" ds:itemID="{72085439-BAEA-4279-90BD-00126248E73D}">
  <ds:schemaRefs>
    <ds:schemaRef ds:uri="http://schemas.microsoft.com/office/2006/metadata/properties"/>
    <ds:schemaRef ds:uri="http://schemas.microsoft.com/office/infopath/2007/PartnerControls"/>
    <ds:schemaRef ds:uri="http://schemas.microsoft.com/sharepoint/v3"/>
    <ds:schemaRef ds:uri="7307a2c0-140f-4bff-b1fc-527828c17630"/>
    <ds:schemaRef ds:uri="0ed5cc2c-efce-4d55-9438-26f323c071f4"/>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3</Slides>
  <Notes>2</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官方WSI想象力联盟报名表</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28</cp:revision>
  <dcterms:created xsi:type="dcterms:W3CDTF">2025-08-20T17:03:59Z</dcterms:created>
  <dcterms:modified xsi:type="dcterms:W3CDTF">2025-08-20T17:50:49Z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0x010100F53BCAD99FAC854E816ED1870809989C</vt:lpwstr>
  </property>
  <property fmtid="{D5CDD505-2E9C-101B-9397-08002B2CF9AE}" pid="3" name="MediaServiceImageTags">
    <vt:lpwstr/>
  </property>
</Properties>
</file>