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Default Extension="png" ContentType="image/png"/>
  <Override PartName="/customXml/item1.xml" ContentType="application/xml"/>
  <Override PartName="/customXml/item2.xml" ContentType="application/xml"/>
  <Override PartName="/customXml/item3.xml" ContentType="applicatio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Metadata/LabelInfo.xml" ContentType="application/vnd.ms-office.classificationlabel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authors.xml" ContentType="application/vnd.ms-powerpoint.authors+xml"/>
  <Override PartName="/ppt/changesInfos/changesInfo1.xml" ContentType="application/vnd.ms-powerpoint.changesinfo+xml"/>
  <Override PartName="/ppt/commentAuthors.xml" ContentType="application/vnd.openxmlformats-officedocument.presentationml.commentAuthors+xml"/>
  <Override PartName="/ppt/comments/moderncomment1.xml" ContentType="application/vnd.ms-powerpoint.comment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revisionInfo.xml" ContentType="application/vnd.ms-powerpoint.revisioninfo+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microsoft.com/office/2020/02/relationships/classificationlabels" Target="docMetadata/LabelInfo.xml" /><Relationship Id="rId3" Type="http://schemas.openxmlformats.org/package/2006/relationships/metadata/core-properties" Target="docProps/core.xml" /><Relationship Id="rId4" Type="http://schemas.openxmlformats.org/officeDocument/2006/relationships/extended-properties" Target="docProps/app.xml" /><Relationship Id="rId5" Type="http://schemas.openxmlformats.org/package/2006/relationships/metadata/thumbnail" Target="docProps/thumbnail.jpeg" /><Relationship Id="rId6" Type="http://schemas.openxmlformats.org/officeDocument/2006/relationships/custom-properties" Target="docProps/custom.xml" /></Relationships>
</file>

<file path=ppt/presentation.xml><?xml version="1.0" encoding="utf-8"?>
<!--Generated by Aspose.Slides for .NET 24.11-->
<p:presentation xmlns:r="http://schemas.openxmlformats.org/officeDocument/2006/relationships" xmlns:a="http://schemas.openxmlformats.org/drawingml/2006/main" xmlns:p="http://schemas.openxmlformats.org/presentationml/2006/main" saveSubsetFonts="1">
  <p:sldMasterIdLst>
    <p:sldMasterId id="2147483648" r:id="rId6"/>
  </p:sldMasterIdLst>
  <p:notesMasterIdLst>
    <p:notesMasterId r:id="rId7"/>
  </p:notesMasterIdLst>
  <p:sldIdLst>
    <p:sldId id="256" r:id="rId8"/>
    <p:sldId id="263" r:id="rId9"/>
    <p:sldId id="259" r:id="rId10"/>
    <p:sldId id="260" r:id="rId11"/>
    <p:sldId id="261" r:id="rId12"/>
    <p:sldId id="262" r:id="rId13"/>
    <p:sldId id="274" r:id="rId14"/>
    <p:sldId id="272" r:id="rId15"/>
    <p:sldId id="273" r:id="rId16"/>
    <p:sldId id="275" r:id="rId17"/>
  </p:sldIdLst>
  <p:sldSz cx="12192000" cy="6858000"/>
  <p:notesSz cx="6858000" cy="9144000"/>
  <p:custDataLst>
    <p:tags r:id="rId1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p="http://schemas.openxmlformats.org/presentationml/2006/main" xmlns:p188="http://schemas.microsoft.com/office/powerpoint/2018/8/main">
  <p188:author id="{58B3A3C8-2410-130E-9415-BEE0DB0BC432}" name="Stephanie Alvarado" initials="SA" userId="S::stephaniea@nfte.com::6321371b-e95b-4801-bdde-d2640f29f2d4" providerId="AD"/>
</p188:authorLst>
</file>

<file path=ppt/commentAuthors.xml><?xml version="1.0" encoding="utf-8"?>
<p:cmAuthorLst xmlns:p="http://schemas.openxmlformats.org/presentationml/2006/main">
  <p:cmAuthor id="0" name="Cheyanne Ornelas" initials="CO" lastIdx="0" clrIdx="1"/>
  <p:cmAuthor id="1" name="Stephanie Alvarado" initials="SA" lastIdx="1" clrIdx="2"/>
</p:cmAuthorLst>
</file>

<file path=ppt/presProps.xml><?xml version="1.0" encoding="utf-8"?>
<p:presentationPr xmlns:r="http://schemas.openxmlformats.org/officeDocument/2006/relationships" xmlns:a="http://schemas.openxmlformats.org/drawingml/2006/main" xmlns:p="http://schemas.openxmlformats.org/presentationml/2006/main">
  <p:showPr showNarration="1">
    <p:present/>
    <p:extLs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4E57FC1-B58F-50C9-E204-03A7CEE55BBF}" v="48" dt="2025-08-20T17:05:07.405"/>
  </p1510:revLst>
</p1510:revInfo>
</file>

<file path=ppt/tableStyles.xml><?xml version="1.0" encoding="utf-8"?>
<a:tblStyleLst xmlns:r="http://schemas.openxmlformats.org/officeDocument/2006/relationships"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fill>
          <a:solidFill>
            <a:schemeClr val="accent1">
              <a:tint val="40000"/>
            </a:schemeClr>
          </a:solidFill>
        </a:fill>
      </a:tcStyle>
    </a:band1H>
    <a:band1V>
      <a:tcStyle>
        <a:fill>
          <a:solidFill>
            <a:schemeClr val="accent1">
              <a:tint val="40000"/>
            </a:schemeClr>
          </a:solidFill>
        </a:fill>
      </a:tcStyle>
    </a:band1V>
    <a:lastCol>
      <a:tcTxStyle b="on">
        <a:fontRef idx="minor">
          <a:prstClr val="black"/>
        </a:fontRef>
        <a:schemeClr val="lt1"/>
      </a:tcTxStyle>
      <a:tcStyle>
        <a:fill>
          <a:solidFill>
            <a:schemeClr val="accent1"/>
          </a:solidFill>
        </a:fill>
      </a:tcStyle>
    </a:lastCol>
    <a:firstCol>
      <a:tcTxStyle b="on">
        <a:fontRef idx="minor">
          <a:prstClr val="black"/>
        </a:fontRef>
        <a:schemeClr val="lt1"/>
      </a:tcTxStyle>
      <a:tcStyle>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58" d="100"/>
          <a:sy n="58" d="100"/>
        </p:scale>
        <p:origin x="156" y="68"/>
      </p:cViewPr>
      <p:guideLst/>
    </p:cSldViewPr>
  </p:slideViewPr>
  <p:notesTextViewPr>
    <p:cViewPr>
      <p:scale>
        <a:sx n="1" d="1"/>
        <a:sy n="1" d="1"/>
      </p:scale>
      <p:origin x="0" y="0"/>
    </p:cViewPr>
  </p:notesTextViewPr>
  <p:notesViewPr>
    <p:cSldViewPr>
      <p:cViewPr>
        <p:scale>
          <a:sx n="1" d="100"/>
          <a:sy n="1" d="100"/>
        </p:scale>
        <p:origin x="0" y="0"/>
      </p:cViewPr>
      <p:guideLst/>
    </p:cSldViewPr>
  </p:notesViewPr>
  <p:gridSpacing cx="76200" cy="76200"/>
</p:viewPr>
</file>

<file path=ppt/_rels/presentation.xml.rels>&#65279;<?xml version="1.0" encoding="utf-8" standalone="yes"?><Relationships xmlns="http://schemas.openxmlformats.org/package/2006/relationships"><Relationship Id="rId1" Type="http://schemas.openxmlformats.org/officeDocument/2006/relationships/customXml" Target="../customXml/item1.xml" /><Relationship Id="rId10" Type="http://schemas.openxmlformats.org/officeDocument/2006/relationships/slide" Target="slides/slide3.xml" /><Relationship Id="rId11" Type="http://schemas.openxmlformats.org/officeDocument/2006/relationships/slide" Target="slides/slide4.xml" /><Relationship Id="rId12" Type="http://schemas.openxmlformats.org/officeDocument/2006/relationships/slide" Target="slides/slide5.xml" /><Relationship Id="rId13" Type="http://schemas.openxmlformats.org/officeDocument/2006/relationships/slide" Target="slides/slide6.xml" /><Relationship Id="rId14" Type="http://schemas.openxmlformats.org/officeDocument/2006/relationships/slide" Target="slides/slide7.xml" /><Relationship Id="rId15" Type="http://schemas.openxmlformats.org/officeDocument/2006/relationships/slide" Target="slides/slide8.xml" /><Relationship Id="rId16" Type="http://schemas.openxmlformats.org/officeDocument/2006/relationships/slide" Target="slides/slide9.xml" /><Relationship Id="rId17" Type="http://schemas.openxmlformats.org/officeDocument/2006/relationships/slide" Target="slides/slide10.xml" /><Relationship Id="rId18" Type="http://schemas.openxmlformats.org/officeDocument/2006/relationships/tags" Target="tags/tag1.xml" /><Relationship Id="rId19" Type="http://schemas.openxmlformats.org/officeDocument/2006/relationships/presProps" Target="presProps.xml" /><Relationship Id="rId2" Type="http://schemas.openxmlformats.org/officeDocument/2006/relationships/customXml" Target="../customXml/item2.xml" /><Relationship Id="rId20" Type="http://schemas.microsoft.com/office/2016/11/relationships/changesInfo" Target="changesInfos/changesInfo1.xml" /><Relationship Id="rId21" Type="http://schemas.microsoft.com/office/2015/10/relationships/revisionInfo" Target="revisionInfo.xml" /><Relationship Id="rId22" Type="http://schemas.openxmlformats.org/officeDocument/2006/relationships/viewProps" Target="viewProps.xml" /><Relationship Id="rId23" Type="http://schemas.openxmlformats.org/officeDocument/2006/relationships/theme" Target="theme/theme1.xml" /><Relationship Id="rId24" Type="http://schemas.openxmlformats.org/officeDocument/2006/relationships/tableStyles" Target="tableStyles.xml" /><Relationship Id="rId3" Type="http://schemas.openxmlformats.org/officeDocument/2006/relationships/customXml" Target="../customXml/item3.xml" /><Relationship Id="rId4" Type="http://schemas.openxmlformats.org/officeDocument/2006/relationships/commentAuthors" Target="commentAuthors.xml" /><Relationship Id="rId5" Type="http://schemas.microsoft.com/office/2018/10/relationships/authors" Target="authors.xml" /><Relationship Id="rId6" Type="http://schemas.openxmlformats.org/officeDocument/2006/relationships/slideMaster" Target="slideMasters/slideMaster1.xml" /><Relationship Id="rId7" Type="http://schemas.openxmlformats.org/officeDocument/2006/relationships/notesMaster" Target="notesMasters/notesMaster1.xml" /><Relationship Id="rId8" Type="http://schemas.openxmlformats.org/officeDocument/2006/relationships/slide" Target="slides/slide1.xml" /><Relationship Id="rId9" Type="http://schemas.openxmlformats.org/officeDocument/2006/relationships/slide" Target="slides/slide2.xml" /></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eyanne Ornelas" userId="S::cheyanneo@nfte.com::65bfaf50-dc80-4005-a107-e6517422205a" providerId="AD" clId="Web-{54E57FC1-B58F-50C9-E204-03A7CEE55BBF}"/>
    <pc:docChg chg="modSld">
      <pc:chgData name="Cheyanne Ornelas" userId="S::cheyanneo@nfte.com::65bfaf50-dc80-4005-a107-e6517422205a" providerId="AD" clId="Web-{54E57FC1-B58F-50C9-E204-03A7CEE55BBF}" dt="2025-08-20T17:05:04.952" v="44" actId="1076"/>
      <pc:docMkLst>
        <pc:docMk/>
      </pc:docMkLst>
      <pc:sldChg chg="modSp">
        <pc:chgData name="Cheyanne Ornelas" userId="S::cheyanneo@nfte.com::65bfaf50-dc80-4005-a107-e6517422205a" providerId="AD" clId="Web-{54E57FC1-B58F-50C9-E204-03A7CEE55BBF}" dt="2025-08-20T17:05:04.952" v="44" actId="1076"/>
        <pc:sldMkLst>
          <pc:docMk/>
          <pc:sldMk cId="3902245577" sldId="256"/>
        </pc:sldMkLst>
        <pc:spChg chg="mod">
          <ac:chgData name="Cheyanne Ornelas" userId="S::cheyanneo@nfte.com::65bfaf50-dc80-4005-a107-e6517422205a" providerId="AD" clId="Web-{54E57FC1-B58F-50C9-E204-03A7CEE55BBF}" dt="2025-08-20T17:05:04.952" v="44" actId="1076"/>
          <ac:spMkLst>
            <pc:docMk/>
            <pc:sldMk cId="3902245577" sldId="256"/>
            <ac:spMk id="2" creationId="{03919608-A66A-CA76-98E1-2C02B8914F66}"/>
          </ac:spMkLst>
        </pc:spChg>
        <pc:spChg chg="mod">
          <ac:chgData name="Cheyanne Ornelas" userId="S::cheyanneo@nfte.com::65bfaf50-dc80-4005-a107-e6517422205a" providerId="AD" clId="Web-{54E57FC1-B58F-50C9-E204-03A7CEE55BBF}" dt="2025-08-20T17:04:58.295" v="42" actId="1076"/>
          <ac:spMkLst>
            <pc:docMk/>
            <pc:sldMk cId="3902245577" sldId="256"/>
            <ac:spMk id="3" creationId="{143A5946-CD24-0F0E-26DF-EBF67E5C7153}"/>
          </ac:spMkLst>
        </pc:spChg>
      </pc:sldChg>
    </pc:docChg>
  </pc:docChgLst>
</pc:chgInfo>
</file>

<file path=ppt/comments/moderncomment1.xml><?xml version="1.0" encoding="utf-8"?>
<p188:cmLst xmlns:pc="http://schemas.microsoft.com/office/powerpoint/2013/main/command" xmlns:ac="http://schemas.microsoft.com/office/drawing/2013/main/comman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p="http://schemas.openxmlformats.org/presentationml/2006/main" xmlns:p188="http://schemas.microsoft.com/office/powerpoint/2018/8/main">
  <p188:cm id="{8741C781-5B46-48E6-95C4-0A2D71743844}" authorId="{58B3A3C8-2410-130E-9415-BEE0DB0BC432}" status="resolved" created="2025-07-16T13:08:58.5010000">
    <ac:deMkLst>
      <pc:docMk/>
      <pc:sldMk cId="3902245577" sldId="256"/>
      <ac:spMk id="2"/>
    </ac:deMkLst>
    <p188:pos x="0" y="0"/>
    <p188:txBody>
      <a:bodyPr/>
      <a:lstStyle/>
      <a:p>
        <a:r>
          <a:rPr/>
          <a:t>This isn't for Educators, right?</a:t>
        </a:r>
      </a:p>
    </p188:txBody>
  </p188:cm>
</p188:cmLst>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bg>
      <p:bgRef idx="1001">
        <a:schemeClr val="bg1"/>
      </p:bgRef>
    </p:bg>
    <p:spTree>
      <p:nvGrpSpPr>
        <p:cNvPr id="1" name=""/>
        <p:cNvGrpSpPr/>
        <p:nvPr/>
      </p:nvGrpSpPr>
      <p:grpSpPr>
        <a:xfrm>
          <a:off x="0" y="0"/>
          <a: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r>
              <a:rPr lang="hi" sz="1200" b="0" i="0" u="none" strike="noStrike">
                <a:latin typeface="Arial Unicode MS"/>
                <a:ea typeface="Arial Unicode MS"/>
              </a:rPr>
              <a:t>8/20/2025</a:t>
            </a:r>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hi" sz="1200" b="0" i="0" u="none" strike="noStrike">
                <a:latin typeface="Arial Unicode MS"/>
                <a:ea typeface="Arial Unicode MS"/>
              </a:rPr>
              <a:t>मास्टर टाइटल स्टाइल को एडिट करने के लिए क्लिक करें</a:t>
            </a:r>
          </a:p>
          <a:p>
            <a:pPr lvl="1" rtl="0"/>
            <a:r>
              <a:rPr lang="hi" sz="1200" b="0" i="0" u="none" strike="noStrike">
                <a:latin typeface="Arial Unicode MS"/>
                <a:ea typeface="Arial Unicode MS"/>
              </a:rPr>
              <a:t>दूसरा लेवल</a:t>
            </a:r>
          </a:p>
          <a:p>
            <a:pPr lvl="2" rtl="0"/>
            <a:r>
              <a:rPr lang="hi" sz="1200" b="0" i="0" u="none" strike="noStrike">
                <a:latin typeface="Arial Unicode MS"/>
                <a:ea typeface="Arial Unicode MS"/>
              </a:rPr>
              <a:t>तीसरा लेवल</a:t>
            </a:r>
          </a:p>
          <a:p>
            <a:pPr lvl="3" rtl="0"/>
            <a:r>
              <a:rPr lang="hi" sz="1200" b="0" i="0" u="none" strike="noStrike">
                <a:latin typeface="Arial Unicode MS"/>
                <a:ea typeface="Arial Unicode MS"/>
              </a:rPr>
              <a:t>चौथा लेवल</a:t>
            </a:r>
          </a:p>
          <a:p>
            <a:pPr lvl="4" rtl="0"/>
            <a:r>
              <a:rPr lang="hi" sz="1200" b="0" i="0" u="none" strike="noStrike">
                <a:latin typeface="Arial Unicode MS"/>
                <a:ea typeface="Arial Unicode MS"/>
              </a:rPr>
              <a:t>पाँचवाँ लेवल</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r>
              <a:rPr lang="hi" sz="1200" b="0" i="0" u="none" strike="noStrike">
                <a:latin typeface="Arial Unicode MS"/>
                <a:ea typeface="Arial Unicode MS"/>
              </a:rPr>
              <a:t>‹#›</a:t>
            </a:r>
            <a:endParaRPr lang="en-US"/>
          </a:p>
        </p:txBody>
      </p:sp>
    </p:spTree>
    <p:extLst>
      <p:ext uri="{BB962C8B-B14F-4D97-AF65-F5344CB8AC3E}">
        <p14:creationId val="929757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8.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9.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a:extLst>
            <a:ext uri="{FF2B5EF4-FFF2-40B4-BE49-F238E27FC236}">
              <a16:creationId xmlns:a16="http://schemas.microsoft.com/office/drawing/2014/main" id="{99A0C98B-A5B7-B06D-0A70-6C1A92C66F9E}"/>
            </a:ext>
          </a:extLst>
        </p:cNvPr>
        <p:cNvGrpSpPr/>
        <p:nvPr/>
      </p:nvGrpSpPr>
      <p:grpSpPr>
        <a:xfrm>
          <a:off x="0" y="0"/>
          <a:ext cx="0" cy="0"/>
        </a:xfrm>
      </p:grpSpPr>
      <p:sp>
        <p:nvSpPr>
          <p:cNvPr id="2" name="Slide Image Placeholder 1">
            <a:extLst>
              <a:ext uri="{FF2B5EF4-FFF2-40B4-BE49-F238E27FC236}">
                <a16:creationId xmlns:a16="http://schemas.microsoft.com/office/drawing/2014/main" id="{188A2EE4-40C3-6347-24DF-5DE1AD0D711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FEB7E13-BF46-2C85-C86E-9005A50E8C79}"/>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A1FBE440-91C7-E1CD-F6FA-F819262EBF64}"/>
              </a:ext>
            </a:extLst>
          </p:cNvPr>
          <p:cNvSpPr>
            <a:spLocks noGrp="1"/>
          </p:cNvSpPr>
          <p:nvPr>
            <p:ph type="sldNum" sz="quarter" idx="5"/>
          </p:nvPr>
        </p:nvSpPr>
        <p:spPr/>
        <p:txBody>
          <a:bodyPr/>
          <a:lstStyle/>
          <a:p>
            <a:fld id="{3D3A70CE-6435-4668-84E2-DF66A395F1D9}" type="slidenum">
              <a:rPr lang="en-US" smtClean="0"/>
              <a:t>3</a:t>
            </a:fld>
            <a:endParaRPr lang="en-US"/>
          </a:p>
        </p:txBody>
      </p:sp>
    </p:spTree>
    <p:extLst>
      <p:ext uri="{BB962C8B-B14F-4D97-AF65-F5344CB8AC3E}">
        <p14:creationId val="79371166"/>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a:extLst>
            <a:ext uri="{FF2B5EF4-FFF2-40B4-BE49-F238E27FC236}">
              <a16:creationId xmlns:a16="http://schemas.microsoft.com/office/drawing/2014/main" id="{1469BF02-CE7D-585F-C3D7-AB1ABC4038EB}"/>
            </a:ext>
          </a:extLst>
        </p:cNvPr>
        <p:cNvGrpSpPr/>
        <p:nvPr/>
      </p:nvGrpSpPr>
      <p:grpSpPr>
        <a:xfrm>
          <a:off x="0" y="0"/>
          <a:ext cx="0" cy="0"/>
        </a:xfrm>
      </p:grpSpPr>
      <p:sp>
        <p:nvSpPr>
          <p:cNvPr id="2" name="Slide Image Placeholder 1">
            <a:extLst>
              <a:ext uri="{FF2B5EF4-FFF2-40B4-BE49-F238E27FC236}">
                <a16:creationId xmlns:a16="http://schemas.microsoft.com/office/drawing/2014/main" id="{68870C09-8BB3-2D80-7760-C5636CB55FC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DDEE68B-6008-2F5B-FC78-EDA98810AE2D}"/>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37BF41AE-DF4E-01A6-547C-474FC92EA98C}"/>
              </a:ext>
            </a:extLst>
          </p:cNvPr>
          <p:cNvSpPr>
            <a:spLocks noGrp="1"/>
          </p:cNvSpPr>
          <p:nvPr>
            <p:ph type="sldNum" sz="quarter" idx="5"/>
          </p:nvPr>
        </p:nvSpPr>
        <p:spPr/>
        <p:txBody>
          <a:bodyPr/>
          <a:lstStyle/>
          <a:p>
            <a:fld id="{3D3A70CE-6435-4668-84E2-DF66A395F1D9}" type="slidenum">
              <a:rPr lang="en-US" smtClean="0"/>
              <a:t>4</a:t>
            </a:fld>
            <a:endParaRPr lang="en-US"/>
          </a:p>
        </p:txBody>
      </p:sp>
    </p:spTree>
    <p:extLst>
      <p:ext uri="{BB962C8B-B14F-4D97-AF65-F5344CB8AC3E}">
        <p14:creationId val="2252026432"/>
      </p:ext>
    </p:extLst>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a:extLst>
            <a:ext uri="{FF2B5EF4-FFF2-40B4-BE49-F238E27FC236}">
              <a16:creationId xmlns:a16="http://schemas.microsoft.com/office/drawing/2014/main" id="{7F0A695B-4874-61F8-0FBC-B6F6678FF157}"/>
            </a:ext>
          </a:extLst>
        </p:cNvPr>
        <p:cNvGrpSpPr/>
        <p:nvPr/>
      </p:nvGrpSpPr>
      <p:grpSpPr>
        <a:xfrm>
          <a:off x="0" y="0"/>
          <a:ext cx="0" cy="0"/>
        </a:xfrm>
      </p:grpSpPr>
      <p:sp>
        <p:nvSpPr>
          <p:cNvPr id="2" name="Slide Image Placeholder 1">
            <a:extLst>
              <a:ext uri="{FF2B5EF4-FFF2-40B4-BE49-F238E27FC236}">
                <a16:creationId xmlns:a16="http://schemas.microsoft.com/office/drawing/2014/main" id="{136D2FCF-5280-727C-9F6E-FB13B042BF3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D0B1313-E412-1EDE-A99B-CD00CDE378B5}"/>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CFC0AFEE-6762-0416-B3EB-8309FC96CC70}"/>
              </a:ext>
            </a:extLst>
          </p:cNvPr>
          <p:cNvSpPr>
            <a:spLocks noGrp="1"/>
          </p:cNvSpPr>
          <p:nvPr>
            <p:ph type="sldNum" sz="quarter" idx="5"/>
          </p:nvPr>
        </p:nvSpPr>
        <p:spPr/>
        <p:txBody>
          <a:bodyPr/>
          <a:lstStyle/>
          <a:p>
            <a:fld id="{3D3A70CE-6435-4668-84E2-DF66A395F1D9}" type="slidenum">
              <a:rPr lang="en-US" smtClean="0"/>
              <a:t>5</a:t>
            </a:fld>
            <a:endParaRPr lang="en-US"/>
          </a:p>
        </p:txBody>
      </p:sp>
    </p:spTree>
    <p:extLst>
      <p:ext uri="{BB962C8B-B14F-4D97-AF65-F5344CB8AC3E}">
        <p14:creationId val="270903594"/>
      </p:ext>
    </p:extLst>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a:extLst>
            <a:ext uri="{FF2B5EF4-FFF2-40B4-BE49-F238E27FC236}">
              <a16:creationId xmlns:a16="http://schemas.microsoft.com/office/drawing/2014/main" id="{732C9971-672F-AC09-1497-FDB883FCE5F7}"/>
            </a:ext>
          </a:extLst>
        </p:cNvPr>
        <p:cNvGrpSpPr/>
        <p:nvPr/>
      </p:nvGrpSpPr>
      <p:grpSpPr>
        <a:xfrm>
          <a:off x="0" y="0"/>
          <a:ext cx="0" cy="0"/>
        </a:xfrm>
      </p:grpSpPr>
      <p:sp>
        <p:nvSpPr>
          <p:cNvPr id="2" name="Slide Image Placeholder 1">
            <a:extLst>
              <a:ext uri="{FF2B5EF4-FFF2-40B4-BE49-F238E27FC236}">
                <a16:creationId xmlns:a16="http://schemas.microsoft.com/office/drawing/2014/main" id="{DF15FF38-575F-581D-96F9-8867B173E0F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4A485CB-CDF3-1F31-A264-A41F3EAD1CE1}"/>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85BA82AD-8B86-128E-1C54-24092594A95B}"/>
              </a:ext>
            </a:extLst>
          </p:cNvPr>
          <p:cNvSpPr>
            <a:spLocks noGrp="1"/>
          </p:cNvSpPr>
          <p:nvPr>
            <p:ph type="sldNum" sz="quarter" idx="5"/>
          </p:nvPr>
        </p:nvSpPr>
        <p:spPr/>
        <p:txBody>
          <a:bodyPr/>
          <a:lstStyle/>
          <a:p>
            <a:fld id="{3D3A70CE-6435-4668-84E2-DF66A395F1D9}" type="slidenum">
              <a:rPr lang="en-US" smtClean="0"/>
              <a:t>6</a:t>
            </a:fld>
            <a:endParaRPr lang="en-US"/>
          </a:p>
        </p:txBody>
      </p:sp>
    </p:spTree>
    <p:extLst>
      <p:ext uri="{BB962C8B-B14F-4D97-AF65-F5344CB8AC3E}">
        <p14:creationId val="1367391124"/>
      </p:ext>
    </p:extLst>
  </p:cSld>
  <p:clrMapOvr>
    <a:masterClrMapping/>
  </p:clrMapOvr>
</p:notes>
</file>

<file path=ppt/notesSlides/notesSlide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a:extLst>
            <a:ext uri="{FF2B5EF4-FFF2-40B4-BE49-F238E27FC236}">
              <a16:creationId xmlns:a16="http://schemas.microsoft.com/office/drawing/2014/main" id="{6F39D78C-64E7-1786-259C-9212B6B54707}"/>
            </a:ext>
          </a:extLst>
        </p:cNvPr>
        <p:cNvGrpSpPr/>
        <p:nvPr/>
      </p:nvGrpSpPr>
      <p:grpSpPr>
        <a:xfrm>
          <a:off x="0" y="0"/>
          <a:ext cx="0" cy="0"/>
        </a:xfrm>
      </p:grpSpPr>
      <p:sp>
        <p:nvSpPr>
          <p:cNvPr id="2" name="Slide Image Placeholder 1">
            <a:extLst>
              <a:ext uri="{FF2B5EF4-FFF2-40B4-BE49-F238E27FC236}">
                <a16:creationId xmlns:a16="http://schemas.microsoft.com/office/drawing/2014/main" id="{734DE9DB-ACA0-3587-04B8-BDDFA30596D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46E4E5F-4DDB-2936-0DA4-F563AA86BCA7}"/>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B2E9EEC2-1B50-7219-AA3C-AD9673911174}"/>
              </a:ext>
            </a:extLst>
          </p:cNvPr>
          <p:cNvSpPr>
            <a:spLocks noGrp="1"/>
          </p:cNvSpPr>
          <p:nvPr>
            <p:ph type="sldNum" sz="quarter" idx="5"/>
          </p:nvPr>
        </p:nvSpPr>
        <p:spPr/>
        <p:txBody>
          <a:bodyPr/>
          <a:lstStyle/>
          <a:p>
            <a:fld id="{3D3A70CE-6435-4668-84E2-DF66A395F1D9}" type="slidenum">
              <a:rPr lang="en-US" smtClean="0"/>
              <a:t>8</a:t>
            </a:fld>
            <a:endParaRPr lang="en-US"/>
          </a:p>
        </p:txBody>
      </p:sp>
    </p:spTree>
    <p:extLst>
      <p:ext uri="{BB962C8B-B14F-4D97-AF65-F5344CB8AC3E}">
        <p14:creationId val="15776472"/>
      </p:ext>
    </p:extLst>
  </p:cSld>
  <p:clrMapOvr>
    <a:masterClrMapping/>
  </p:clrMapOvr>
</p:notes>
</file>

<file path=ppt/notesSlides/notesSlide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a:extLst>
            <a:ext uri="{FF2B5EF4-FFF2-40B4-BE49-F238E27FC236}">
              <a16:creationId xmlns:a16="http://schemas.microsoft.com/office/drawing/2014/main" id="{7D410472-5DF4-B74C-3D48-3C95A8CCC0A8}"/>
            </a:ext>
          </a:extLst>
        </p:cNvPr>
        <p:cNvGrpSpPr/>
        <p:nvPr/>
      </p:nvGrpSpPr>
      <p:grpSpPr>
        <a:xfrm>
          <a:off x="0" y="0"/>
          <a:ext cx="0" cy="0"/>
        </a:xfrm>
      </p:grpSpPr>
      <p:sp>
        <p:nvSpPr>
          <p:cNvPr id="2" name="Slide Image Placeholder 1">
            <a:extLst>
              <a:ext uri="{FF2B5EF4-FFF2-40B4-BE49-F238E27FC236}">
                <a16:creationId xmlns:a16="http://schemas.microsoft.com/office/drawing/2014/main" id="{4354213E-030D-D5F4-49FB-934C66EA2D2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119A02F-07D6-F0A0-1F66-94A093E1A1C5}"/>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2CBE534D-AB56-84C1-7403-1FA187A543F9}"/>
              </a:ext>
            </a:extLst>
          </p:cNvPr>
          <p:cNvSpPr>
            <a:spLocks noGrp="1"/>
          </p:cNvSpPr>
          <p:nvPr>
            <p:ph type="sldNum" sz="quarter" idx="5"/>
          </p:nvPr>
        </p:nvSpPr>
        <p:spPr/>
        <p:txBody>
          <a:bodyPr/>
          <a:lstStyle/>
          <a:p>
            <a:fld id="{3D3A70CE-6435-4668-84E2-DF66A395F1D9}" type="slidenum">
              <a:rPr lang="en-US" smtClean="0"/>
              <a:t>9</a:t>
            </a:fld>
            <a:endParaRPr lang="en-US"/>
          </a:p>
        </p:txBody>
      </p:sp>
    </p:spTree>
    <p:extLst>
      <p:ext uri="{BB962C8B-B14F-4D97-AF65-F5344CB8AC3E}">
        <p14:creationId val="4283007597"/>
      </p:ext>
    </p:extLst>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Title Slide">
    <p:spTree>
      <p:nvGrpSpPr>
        <p:cNvPr id="1" name=""/>
        <p:cNvGrpSpPr/>
        <p:nvPr/>
      </p:nvGrpSpPr>
      <p:grpSpPr>
        <a:xfrm>
          <a:off x="0" y="0"/>
          <a:ext cx="0" cy="0"/>
        </a:xfrm>
      </p:grpSpPr>
      <p:sp>
        <p:nvSpPr>
          <p:cNvPr id="2" name="Title 1">
            <a:extLst>
              <a:ext uri="{FF2B5EF4-FFF2-40B4-BE49-F238E27FC236}">
                <a16:creationId xmlns:a16="http://schemas.microsoft.com/office/drawing/2014/main" id="{7258C2F2-2BD1-7768-3FD2-04CFF545A6C3}"/>
              </a:ext>
            </a:extLst>
          </p:cNvPr>
          <p:cNvSpPr>
            <a:spLocks noGrp="1"/>
          </p:cNvSpPr>
          <p:nvPr>
            <p:ph type="ctrTitle"/>
          </p:nvPr>
        </p:nvSpPr>
        <p:spPr>
          <a:xfrm>
            <a:off x="1524000" y="1122363"/>
            <a:ext cx="9144000" cy="2387600"/>
          </a:xfrm>
        </p:spPr>
        <p:txBody>
          <a:bodyPr anchor="b"/>
          <a:lstStyle>
            <a:lvl1pPr algn="ctr">
              <a:defRPr sz="6000"/>
            </a:lvl1pPr>
          </a:lstStyle>
          <a:p>
            <a:pPr rtl="0"/>
            <a:r>
              <a:rPr lang="hi" sz="6000" b="0" i="0" u="none" strike="noStrike">
                <a:latin typeface="Arial Unicode MS"/>
                <a:ea typeface="Arial Unicode MS"/>
              </a:rPr>
              <a:t>मास्टर टाइटल स्टाइल को एडिट करने के लिए क्लिक करें</a:t>
            </a:r>
          </a:p>
        </p:txBody>
      </p:sp>
      <p:sp>
        <p:nvSpPr>
          <p:cNvPr id="3" name="Subtitle 2">
            <a:extLst>
              <a:ext uri="{FF2B5EF4-FFF2-40B4-BE49-F238E27FC236}">
                <a16:creationId xmlns:a16="http://schemas.microsoft.com/office/drawing/2014/main" id="{6EACB9FB-2F69-DB06-6281-68F472325E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hi" sz="2400" b="0" i="0" u="none" strike="noStrike">
                <a:latin typeface="Arial Unicode MS"/>
                <a:ea typeface="Arial Unicode MS"/>
              </a:rPr>
              <a:t>मास्टर सबटाइटल स्टाइल को एडिट करने के लिए क्लिक करें</a:t>
            </a:r>
          </a:p>
        </p:txBody>
      </p:sp>
      <p:sp>
        <p:nvSpPr>
          <p:cNvPr id="4" name="Date Placeholder 3">
            <a:extLst>
              <a:ext uri="{FF2B5EF4-FFF2-40B4-BE49-F238E27FC236}">
                <a16:creationId xmlns:a16="http://schemas.microsoft.com/office/drawing/2014/main" id="{FCD369C1-2196-A81B-B581-78162ABF52F3}"/>
              </a:ext>
            </a:extLst>
          </p:cNvPr>
          <p:cNvSpPr>
            <a:spLocks noGrp="1"/>
          </p:cNvSpPr>
          <p:nvPr>
            <p:ph type="dt" sz="half" idx="10"/>
          </p:nvPr>
        </p:nvSpPr>
        <p:spPr/>
        <p:txBody>
          <a:bodyPr/>
          <a:lstStyle/>
          <a:p>
            <a:pPr rtl="0"/>
            <a:r>
              <a:rPr lang="hi" sz="1200" b="0" i="0" u="none" strike="noStrike">
                <a:latin typeface="Arial Unicode MS"/>
                <a:ea typeface="Arial Unicode MS"/>
              </a:rPr>
              <a:t>8/20/2025</a:t>
            </a:r>
            <a:endParaRPr lang="en-US"/>
          </a:p>
        </p:txBody>
      </p:sp>
      <p:sp>
        <p:nvSpPr>
          <p:cNvPr id="5" name="Footer Placeholder 4">
            <a:extLst>
              <a:ext uri="{FF2B5EF4-FFF2-40B4-BE49-F238E27FC236}">
                <a16:creationId xmlns:a16="http://schemas.microsoft.com/office/drawing/2014/main" id="{9D3544C2-E634-394D-F97A-B350672452F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6618EB0-7EEF-10B6-84E7-F58AD718D5D0}"/>
              </a:ext>
            </a:extLst>
          </p:cNvPr>
          <p:cNvSpPr>
            <a:spLocks noGrp="1"/>
          </p:cNvSpPr>
          <p:nvPr>
            <p:ph type="sldNum" sz="quarter" idx="12"/>
          </p:nvPr>
        </p:nvSpPr>
        <p:spPr/>
        <p:txBody>
          <a:bodyPr/>
          <a:lstStyle/>
          <a:p>
            <a:pPr rtl="0"/>
            <a:r>
              <a:rPr lang="hi" sz="1200" b="0" i="0" u="none" strike="noStrike">
                <a:latin typeface="Arial Unicode MS"/>
                <a:ea typeface="Arial Unicode MS"/>
              </a:rPr>
              <a:t>‹#›</a:t>
            </a:r>
            <a:endParaRPr lang="en-US"/>
          </a:p>
        </p:txBody>
      </p:sp>
    </p:spTree>
    <p:extLst>
      <p:ext uri="{BB962C8B-B14F-4D97-AF65-F5344CB8AC3E}">
        <p14:creationId val="3404426650"/>
      </p:ext>
    </p:extLst>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Title and Vertical Text">
    <p:spTree>
      <p:nvGrpSpPr>
        <p:cNvPr id="1" name=""/>
        <p:cNvGrpSpPr/>
        <p:nvPr/>
      </p:nvGrpSpPr>
      <p:grpSpPr>
        <a:xfrm>
          <a:off x="0" y="0"/>
          <a:ext cx="0" cy="0"/>
        </a:xfrm>
      </p:grpSpPr>
      <p:sp>
        <p:nvSpPr>
          <p:cNvPr id="2" name="Title 1">
            <a:extLst>
              <a:ext uri="{FF2B5EF4-FFF2-40B4-BE49-F238E27FC236}">
                <a16:creationId xmlns:a16="http://schemas.microsoft.com/office/drawing/2014/main" id="{27B7A4A5-089A-6F24-2217-3E4C9784EF4A}"/>
              </a:ext>
            </a:extLst>
          </p:cNvPr>
          <p:cNvSpPr>
            <a:spLocks noGrp="1"/>
          </p:cNvSpPr>
          <p:nvPr>
            <p:ph type="title"/>
          </p:nvPr>
        </p:nvSpPr>
        <p:spPr/>
        <p:txBody>
          <a:bodyPr/>
          <a:lstStyle/>
          <a:p>
            <a:pPr rtl="0"/>
            <a:r>
              <a:rPr lang="hi" sz="4400" b="0" i="0" u="none" strike="noStrike">
                <a:latin typeface="Arial Unicode MS"/>
                <a:ea typeface="Arial Unicode MS"/>
              </a:rPr>
              <a:t>मास्टर टाइटल स्टाइल को एडिट करने के लिए क्लिक करें</a:t>
            </a:r>
          </a:p>
        </p:txBody>
      </p:sp>
      <p:sp>
        <p:nvSpPr>
          <p:cNvPr id="3" name="Vertical Text Placeholder 2">
            <a:extLst>
              <a:ext uri="{FF2B5EF4-FFF2-40B4-BE49-F238E27FC236}">
                <a16:creationId xmlns:a16="http://schemas.microsoft.com/office/drawing/2014/main" id="{AF4A1480-5753-BC78-329E-92AD36D206B3}"/>
              </a:ext>
            </a:extLst>
          </p:cNvPr>
          <p:cNvSpPr>
            <a:spLocks noGrp="1"/>
          </p:cNvSpPr>
          <p:nvPr>
            <p:ph type="body" orient="vert" idx="1"/>
          </p:nvPr>
        </p:nvSpPr>
        <p:spPr/>
        <p:txBody>
          <a:bodyPr vert="eaVert"/>
          <a:lstStyle/>
          <a:p>
            <a:pPr lvl="0" rtl="0"/>
            <a:r>
              <a:rPr lang="hi" sz="2800" b="0" i="0" u="none" strike="noStrike">
                <a:latin typeface="Arial Unicode MS"/>
                <a:ea typeface="Arial Unicode MS"/>
              </a:rPr>
              <a:t>मास्टर टाइटल स्टाइल को एडिट करने के लिए क्लिक करें</a:t>
            </a:r>
          </a:p>
          <a:p>
            <a:pPr lvl="1" rtl="0"/>
            <a:r>
              <a:rPr lang="hi" sz="2400" b="0" i="0" u="none" strike="noStrike">
                <a:latin typeface="Arial Unicode MS"/>
                <a:ea typeface="Arial Unicode MS"/>
              </a:rPr>
              <a:t>दूसरा लेवल</a:t>
            </a:r>
          </a:p>
          <a:p>
            <a:pPr lvl="2" rtl="0"/>
            <a:r>
              <a:rPr lang="hi" sz="2000" b="0" i="0" u="none" strike="noStrike">
                <a:latin typeface="Arial Unicode MS"/>
                <a:ea typeface="Arial Unicode MS"/>
              </a:rPr>
              <a:t>तीसरा लेवल</a:t>
            </a:r>
          </a:p>
          <a:p>
            <a:pPr lvl="3" rtl="0"/>
            <a:r>
              <a:rPr lang="hi" sz="1800" b="0" i="0" u="none" strike="noStrike">
                <a:latin typeface="Arial Unicode MS"/>
                <a:ea typeface="Arial Unicode MS"/>
              </a:rPr>
              <a:t>चौथा लेवल</a:t>
            </a:r>
          </a:p>
          <a:p>
            <a:pPr lvl="4" rtl="0"/>
            <a:r>
              <a:rPr lang="hi" sz="1800" b="0" i="0" u="none" strike="noStrike">
                <a:latin typeface="Arial Unicode MS"/>
                <a:ea typeface="Arial Unicode MS"/>
              </a:rPr>
              <a:t>पाँचवाँ लेवल</a:t>
            </a:r>
          </a:p>
        </p:txBody>
      </p:sp>
      <p:sp>
        <p:nvSpPr>
          <p:cNvPr id="4" name="Date Placeholder 3">
            <a:extLst>
              <a:ext uri="{FF2B5EF4-FFF2-40B4-BE49-F238E27FC236}">
                <a16:creationId xmlns:a16="http://schemas.microsoft.com/office/drawing/2014/main" id="{1BE59E1F-0073-81DC-175F-40DDF238D5AB}"/>
              </a:ext>
            </a:extLst>
          </p:cNvPr>
          <p:cNvSpPr>
            <a:spLocks noGrp="1"/>
          </p:cNvSpPr>
          <p:nvPr>
            <p:ph type="dt" sz="half" idx="10"/>
          </p:nvPr>
        </p:nvSpPr>
        <p:spPr/>
        <p:txBody>
          <a:bodyPr/>
          <a:lstStyle/>
          <a:p>
            <a:pPr rtl="0"/>
            <a:r>
              <a:rPr lang="hi" sz="1200" b="0" i="0" u="none" strike="noStrike">
                <a:latin typeface="Arial Unicode MS"/>
                <a:ea typeface="Arial Unicode MS"/>
              </a:rPr>
              <a:t>8/20/2025</a:t>
            </a:r>
            <a:endParaRPr lang="en-US"/>
          </a:p>
        </p:txBody>
      </p:sp>
      <p:sp>
        <p:nvSpPr>
          <p:cNvPr id="5" name="Footer Placeholder 4">
            <a:extLst>
              <a:ext uri="{FF2B5EF4-FFF2-40B4-BE49-F238E27FC236}">
                <a16:creationId xmlns:a16="http://schemas.microsoft.com/office/drawing/2014/main" id="{E5BA9AA6-DFBD-0ED5-108D-D12BEF0832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91DD722-9CA4-2FA4-401D-489EC59E41BF}"/>
              </a:ext>
            </a:extLst>
          </p:cNvPr>
          <p:cNvSpPr>
            <a:spLocks noGrp="1"/>
          </p:cNvSpPr>
          <p:nvPr>
            <p:ph type="sldNum" sz="quarter" idx="12"/>
          </p:nvPr>
        </p:nvSpPr>
        <p:spPr/>
        <p:txBody>
          <a:bodyPr/>
          <a:lstStyle/>
          <a:p>
            <a:pPr rtl="0"/>
            <a:r>
              <a:rPr lang="hi" sz="1200" b="0" i="0" u="none" strike="noStrike">
                <a:latin typeface="Arial Unicode MS"/>
                <a:ea typeface="Arial Unicode MS"/>
              </a:rPr>
              <a:t>‹#›</a:t>
            </a:r>
            <a:endParaRPr lang="en-US"/>
          </a:p>
        </p:txBody>
      </p:sp>
    </p:spTree>
    <p:extLst>
      <p:ext uri="{BB962C8B-B14F-4D97-AF65-F5344CB8AC3E}">
        <p14:creationId val="986740105"/>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Vertical Title and Text">
    <p:spTree>
      <p:nvGrpSpPr>
        <p:cNvPr id="1" name=""/>
        <p:cNvGrpSpPr/>
        <p:nvPr/>
      </p:nvGrpSpPr>
      <p:grpSpPr>
        <a:xfrm>
          <a:off x="0" y="0"/>
          <a:ext cx="0" cy="0"/>
        </a:xfrm>
      </p:grpSpPr>
      <p:sp>
        <p:nvSpPr>
          <p:cNvPr id="2" name="Vertical Title 1">
            <a:extLst>
              <a:ext uri="{FF2B5EF4-FFF2-40B4-BE49-F238E27FC236}">
                <a16:creationId xmlns:a16="http://schemas.microsoft.com/office/drawing/2014/main" id="{A739C84B-6593-6FA9-0DA9-8F20A04EE799}"/>
              </a:ext>
            </a:extLst>
          </p:cNvPr>
          <p:cNvSpPr>
            <a:spLocks noGrp="1"/>
          </p:cNvSpPr>
          <p:nvPr>
            <p:ph type="title" orient="vert"/>
          </p:nvPr>
        </p:nvSpPr>
        <p:spPr>
          <a:xfrm>
            <a:off x="8724900" y="365125"/>
            <a:ext cx="2628900" cy="5811838"/>
          </a:xfrm>
        </p:spPr>
        <p:txBody>
          <a:bodyPr vert="eaVert"/>
          <a:lstStyle/>
          <a:p>
            <a:pPr rtl="0"/>
            <a:r>
              <a:rPr lang="hi" sz="4400" b="0" i="0" u="none" strike="noStrike">
                <a:latin typeface="Arial Unicode MS"/>
                <a:ea typeface="Arial Unicode MS"/>
              </a:rPr>
              <a:t>मास्टर टाइटल स्टाइल को एडिट करने के लिए क्लिक करें</a:t>
            </a:r>
          </a:p>
        </p:txBody>
      </p:sp>
      <p:sp>
        <p:nvSpPr>
          <p:cNvPr id="3" name="Vertical Text Placeholder 2">
            <a:extLst>
              <a:ext uri="{FF2B5EF4-FFF2-40B4-BE49-F238E27FC236}">
                <a16:creationId xmlns:a16="http://schemas.microsoft.com/office/drawing/2014/main" id="{9F3107E4-FDE2-7E93-F1C7-1CA7BBC46735}"/>
              </a:ext>
            </a:extLst>
          </p:cNvPr>
          <p:cNvSpPr>
            <a:spLocks noGrp="1"/>
          </p:cNvSpPr>
          <p:nvPr>
            <p:ph type="body" orient="vert" idx="1"/>
          </p:nvPr>
        </p:nvSpPr>
        <p:spPr>
          <a:xfrm>
            <a:off x="838200" y="365125"/>
            <a:ext cx="7734300" cy="5811838"/>
          </a:xfrm>
        </p:spPr>
        <p:txBody>
          <a:bodyPr vert="eaVert"/>
          <a:lstStyle/>
          <a:p>
            <a:pPr lvl="0" rtl="0"/>
            <a:r>
              <a:rPr lang="hi" sz="2800" b="0" i="0" u="none" strike="noStrike">
                <a:latin typeface="Arial Unicode MS"/>
                <a:ea typeface="Arial Unicode MS"/>
              </a:rPr>
              <a:t>मास्टर टाइटल स्टाइल को एडिट करने के लिए क्लिक करें</a:t>
            </a:r>
          </a:p>
          <a:p>
            <a:pPr lvl="1" rtl="0"/>
            <a:r>
              <a:rPr lang="hi" sz="2400" b="0" i="0" u="none" strike="noStrike">
                <a:latin typeface="Arial Unicode MS"/>
                <a:ea typeface="Arial Unicode MS"/>
              </a:rPr>
              <a:t>दूसरा लेवल</a:t>
            </a:r>
          </a:p>
          <a:p>
            <a:pPr lvl="2" rtl="0"/>
            <a:r>
              <a:rPr lang="hi" sz="2000" b="0" i="0" u="none" strike="noStrike">
                <a:latin typeface="Arial Unicode MS"/>
                <a:ea typeface="Arial Unicode MS"/>
              </a:rPr>
              <a:t>तीसरा लेवल</a:t>
            </a:r>
          </a:p>
          <a:p>
            <a:pPr lvl="3" rtl="0"/>
            <a:r>
              <a:rPr lang="hi" sz="1800" b="0" i="0" u="none" strike="noStrike">
                <a:latin typeface="Arial Unicode MS"/>
                <a:ea typeface="Arial Unicode MS"/>
              </a:rPr>
              <a:t>चौथा लेवल</a:t>
            </a:r>
          </a:p>
          <a:p>
            <a:pPr lvl="4" rtl="0"/>
            <a:r>
              <a:rPr lang="hi" sz="1800" b="0" i="0" u="none" strike="noStrike">
                <a:latin typeface="Arial Unicode MS"/>
                <a:ea typeface="Arial Unicode MS"/>
              </a:rPr>
              <a:t>पाँचवाँ लेवल</a:t>
            </a:r>
          </a:p>
        </p:txBody>
      </p:sp>
      <p:sp>
        <p:nvSpPr>
          <p:cNvPr id="4" name="Date Placeholder 3">
            <a:extLst>
              <a:ext uri="{FF2B5EF4-FFF2-40B4-BE49-F238E27FC236}">
                <a16:creationId xmlns:a16="http://schemas.microsoft.com/office/drawing/2014/main" id="{EAB68F80-58AB-CF7D-3885-AB5D36AAABEA}"/>
              </a:ext>
            </a:extLst>
          </p:cNvPr>
          <p:cNvSpPr>
            <a:spLocks noGrp="1"/>
          </p:cNvSpPr>
          <p:nvPr>
            <p:ph type="dt" sz="half" idx="10"/>
          </p:nvPr>
        </p:nvSpPr>
        <p:spPr/>
        <p:txBody>
          <a:bodyPr/>
          <a:lstStyle/>
          <a:p>
            <a:pPr rtl="0"/>
            <a:r>
              <a:rPr lang="hi" sz="1200" b="0" i="0" u="none" strike="noStrike">
                <a:latin typeface="Arial Unicode MS"/>
                <a:ea typeface="Arial Unicode MS"/>
              </a:rPr>
              <a:t>8/20/2025</a:t>
            </a:r>
            <a:endParaRPr lang="en-US"/>
          </a:p>
        </p:txBody>
      </p:sp>
      <p:sp>
        <p:nvSpPr>
          <p:cNvPr id="5" name="Footer Placeholder 4">
            <a:extLst>
              <a:ext uri="{FF2B5EF4-FFF2-40B4-BE49-F238E27FC236}">
                <a16:creationId xmlns:a16="http://schemas.microsoft.com/office/drawing/2014/main" id="{19F490DA-0B64-1B85-57F5-F9F1616C572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3E4B57-5D83-8D30-3828-7FD44E90501E}"/>
              </a:ext>
            </a:extLst>
          </p:cNvPr>
          <p:cNvSpPr>
            <a:spLocks noGrp="1"/>
          </p:cNvSpPr>
          <p:nvPr>
            <p:ph type="sldNum" sz="quarter" idx="12"/>
          </p:nvPr>
        </p:nvSpPr>
        <p:spPr/>
        <p:txBody>
          <a:bodyPr/>
          <a:lstStyle/>
          <a:p>
            <a:pPr rtl="0"/>
            <a:r>
              <a:rPr lang="hi" sz="1200" b="0" i="0" u="none" strike="noStrike">
                <a:latin typeface="Arial Unicode MS"/>
                <a:ea typeface="Arial Unicode MS"/>
              </a:rPr>
              <a:t>‹#›</a:t>
            </a:r>
            <a:endParaRPr lang="en-US"/>
          </a:p>
        </p:txBody>
      </p:sp>
    </p:spTree>
    <p:extLst>
      <p:ext uri="{BB962C8B-B14F-4D97-AF65-F5344CB8AC3E}">
        <p14:creationId val="680423876"/>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Title and Content">
    <p:spTree>
      <p:nvGrpSpPr>
        <p:cNvPr id="1" name=""/>
        <p:cNvGrpSpPr/>
        <p:nvPr/>
      </p:nvGrpSpPr>
      <p:grpSpPr>
        <a:xfrm>
          <a:off x="0" y="0"/>
          <a:ext cx="0" cy="0"/>
        </a:xfrm>
      </p:grpSpPr>
      <p:sp>
        <p:nvSpPr>
          <p:cNvPr id="2" name="Title 1">
            <a:extLst>
              <a:ext uri="{FF2B5EF4-FFF2-40B4-BE49-F238E27FC236}">
                <a16:creationId xmlns:a16="http://schemas.microsoft.com/office/drawing/2014/main" id="{A062467D-D61F-E8A2-030B-95F7D2C479A4}"/>
              </a:ext>
            </a:extLst>
          </p:cNvPr>
          <p:cNvSpPr>
            <a:spLocks noGrp="1"/>
          </p:cNvSpPr>
          <p:nvPr>
            <p:ph type="title"/>
          </p:nvPr>
        </p:nvSpPr>
        <p:spPr/>
        <p:txBody>
          <a:bodyPr/>
          <a:lstStyle/>
          <a:p>
            <a:pPr rtl="0"/>
            <a:r>
              <a:rPr lang="hi" sz="4400" b="0" i="0" u="none" strike="noStrike">
                <a:latin typeface="Arial Unicode MS"/>
                <a:ea typeface="Arial Unicode MS"/>
              </a:rPr>
              <a:t>मास्टर टाइटल स्टाइल को एडिट करने के लिए क्लिक करें</a:t>
            </a:r>
          </a:p>
        </p:txBody>
      </p:sp>
      <p:sp>
        <p:nvSpPr>
          <p:cNvPr id="3" name="Content Placeholder 2">
            <a:extLst>
              <a:ext uri="{FF2B5EF4-FFF2-40B4-BE49-F238E27FC236}">
                <a16:creationId xmlns:a16="http://schemas.microsoft.com/office/drawing/2014/main" id="{3AB79BE6-BF1A-3982-797C-A29C635EAA41}"/>
              </a:ext>
            </a:extLst>
          </p:cNvPr>
          <p:cNvSpPr>
            <a:spLocks noGrp="1"/>
          </p:cNvSpPr>
          <p:nvPr>
            <p:ph idx="1"/>
          </p:nvPr>
        </p:nvSpPr>
        <p:spPr/>
        <p:txBody>
          <a:bodyPr/>
          <a:lstStyle/>
          <a:p>
            <a:pPr lvl="0" rtl="0"/>
            <a:r>
              <a:rPr lang="hi" sz="2800" b="0" i="0" u="none" strike="noStrike">
                <a:latin typeface="Arial Unicode MS"/>
                <a:ea typeface="Arial Unicode MS"/>
              </a:rPr>
              <a:t>मास्टर टाइटल स्टाइल को एडिट करने के लिए क्लिक करें</a:t>
            </a:r>
          </a:p>
          <a:p>
            <a:pPr lvl="1" rtl="0"/>
            <a:r>
              <a:rPr lang="hi" sz="2400" b="0" i="0" u="none" strike="noStrike">
                <a:latin typeface="Arial Unicode MS"/>
                <a:ea typeface="Arial Unicode MS"/>
              </a:rPr>
              <a:t>दूसरा लेवल</a:t>
            </a:r>
          </a:p>
          <a:p>
            <a:pPr lvl="2" rtl="0"/>
            <a:r>
              <a:rPr lang="hi" sz="2000" b="0" i="0" u="none" strike="noStrike">
                <a:latin typeface="Arial Unicode MS"/>
                <a:ea typeface="Arial Unicode MS"/>
              </a:rPr>
              <a:t>तीसरा लेवल</a:t>
            </a:r>
          </a:p>
          <a:p>
            <a:pPr lvl="3" rtl="0"/>
            <a:r>
              <a:rPr lang="hi" sz="1800" b="0" i="0" u="none" strike="noStrike">
                <a:latin typeface="Arial Unicode MS"/>
                <a:ea typeface="Arial Unicode MS"/>
              </a:rPr>
              <a:t>चौथा लेवल</a:t>
            </a:r>
          </a:p>
          <a:p>
            <a:pPr lvl="4" rtl="0"/>
            <a:r>
              <a:rPr lang="hi" sz="1800" b="0" i="0" u="none" strike="noStrike">
                <a:latin typeface="Arial Unicode MS"/>
                <a:ea typeface="Arial Unicode MS"/>
              </a:rPr>
              <a:t>पाँचवाँ लेवल</a:t>
            </a:r>
          </a:p>
        </p:txBody>
      </p:sp>
      <p:sp>
        <p:nvSpPr>
          <p:cNvPr id="4" name="Date Placeholder 3">
            <a:extLst>
              <a:ext uri="{FF2B5EF4-FFF2-40B4-BE49-F238E27FC236}">
                <a16:creationId xmlns:a16="http://schemas.microsoft.com/office/drawing/2014/main" id="{0F095E85-33E9-20FB-25EB-46E670BFBA96}"/>
              </a:ext>
            </a:extLst>
          </p:cNvPr>
          <p:cNvSpPr>
            <a:spLocks noGrp="1"/>
          </p:cNvSpPr>
          <p:nvPr>
            <p:ph type="dt" sz="half" idx="10"/>
          </p:nvPr>
        </p:nvSpPr>
        <p:spPr/>
        <p:txBody>
          <a:bodyPr/>
          <a:lstStyle/>
          <a:p>
            <a:pPr rtl="0"/>
            <a:r>
              <a:rPr lang="hi" sz="1200" b="0" i="0" u="none" strike="noStrike">
                <a:latin typeface="Arial Unicode MS"/>
                <a:ea typeface="Arial Unicode MS"/>
              </a:rPr>
              <a:t>8/20/2025</a:t>
            </a:r>
            <a:endParaRPr lang="en-US"/>
          </a:p>
        </p:txBody>
      </p:sp>
      <p:sp>
        <p:nvSpPr>
          <p:cNvPr id="5" name="Footer Placeholder 4">
            <a:extLst>
              <a:ext uri="{FF2B5EF4-FFF2-40B4-BE49-F238E27FC236}">
                <a16:creationId xmlns:a16="http://schemas.microsoft.com/office/drawing/2014/main" id="{01DAFD25-E8F9-9F25-9D72-E2B628CB1E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30569C2-4E55-D861-7D02-604915B1763D}"/>
              </a:ext>
            </a:extLst>
          </p:cNvPr>
          <p:cNvSpPr>
            <a:spLocks noGrp="1"/>
          </p:cNvSpPr>
          <p:nvPr>
            <p:ph type="sldNum" sz="quarter" idx="12"/>
          </p:nvPr>
        </p:nvSpPr>
        <p:spPr/>
        <p:txBody>
          <a:bodyPr/>
          <a:lstStyle/>
          <a:p>
            <a:pPr rtl="0"/>
            <a:r>
              <a:rPr lang="hi" sz="1200" b="0" i="0" u="none" strike="noStrike">
                <a:latin typeface="Arial Unicode MS"/>
                <a:ea typeface="Arial Unicode MS"/>
              </a:rPr>
              <a:t>‹#›</a:t>
            </a:r>
            <a:endParaRPr lang="en-US"/>
          </a:p>
        </p:txBody>
      </p:sp>
    </p:spTree>
    <p:extLst>
      <p:ext uri="{BB962C8B-B14F-4D97-AF65-F5344CB8AC3E}">
        <p14:creationId val="670537520"/>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Section Header">
    <p:spTree>
      <p:nvGrpSpPr>
        <p:cNvPr id="1" name=""/>
        <p:cNvGrpSpPr/>
        <p:nvPr/>
      </p:nvGrpSpPr>
      <p:grpSpPr>
        <a:xfrm>
          <a:off x="0" y="0"/>
          <a:ext cx="0" cy="0"/>
        </a:xfrm>
      </p:grpSpPr>
      <p:sp>
        <p:nvSpPr>
          <p:cNvPr id="2" name="Title 1">
            <a:extLst>
              <a:ext uri="{FF2B5EF4-FFF2-40B4-BE49-F238E27FC236}">
                <a16:creationId xmlns:a16="http://schemas.microsoft.com/office/drawing/2014/main" id="{B39DA085-EDAE-B817-44E6-669DA390B3A1}"/>
              </a:ext>
            </a:extLst>
          </p:cNvPr>
          <p:cNvSpPr>
            <a:spLocks noGrp="1"/>
          </p:cNvSpPr>
          <p:nvPr>
            <p:ph type="title"/>
          </p:nvPr>
        </p:nvSpPr>
        <p:spPr>
          <a:xfrm>
            <a:off x="831850" y="1709738"/>
            <a:ext cx="10515600" cy="2852737"/>
          </a:xfrm>
        </p:spPr>
        <p:txBody>
          <a:bodyPr anchor="b"/>
          <a:lstStyle>
            <a:lvl1pPr>
              <a:defRPr sz="6000"/>
            </a:lvl1pPr>
          </a:lstStyle>
          <a:p>
            <a:pPr rtl="0"/>
            <a:r>
              <a:rPr lang="hi" sz="6000" b="0" i="0" u="none" strike="noStrike">
                <a:latin typeface="Arial Unicode MS"/>
                <a:ea typeface="Arial Unicode MS"/>
              </a:rPr>
              <a:t>मास्टर टाइटल स्टाइल को एडिट करने के लिए क्लिक करें</a:t>
            </a:r>
          </a:p>
        </p:txBody>
      </p:sp>
      <p:sp>
        <p:nvSpPr>
          <p:cNvPr id="3" name="Text Placeholder 2">
            <a:extLst>
              <a:ext uri="{FF2B5EF4-FFF2-40B4-BE49-F238E27FC236}">
                <a16:creationId xmlns:a16="http://schemas.microsoft.com/office/drawing/2014/main" id="{4270D4C2-AB86-009A-AA0F-4AE8CE45C87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rtl="0"/>
            <a:r>
              <a:rPr lang="hi" sz="2400" b="0" i="0" u="none" strike="noStrike">
                <a:latin typeface="Arial Unicode MS"/>
                <a:ea typeface="Arial Unicode MS"/>
              </a:rPr>
              <a:t>मास्टर टाइटल स्टाइल को एडिट करने के लिए क्लिक करें</a:t>
            </a:r>
          </a:p>
        </p:txBody>
      </p:sp>
      <p:sp>
        <p:nvSpPr>
          <p:cNvPr id="4" name="Date Placeholder 3">
            <a:extLst>
              <a:ext uri="{FF2B5EF4-FFF2-40B4-BE49-F238E27FC236}">
                <a16:creationId xmlns:a16="http://schemas.microsoft.com/office/drawing/2014/main" id="{BDEADE7E-0AAC-064D-F22F-D857B6240C79}"/>
              </a:ext>
            </a:extLst>
          </p:cNvPr>
          <p:cNvSpPr>
            <a:spLocks noGrp="1"/>
          </p:cNvSpPr>
          <p:nvPr>
            <p:ph type="dt" sz="half" idx="10"/>
          </p:nvPr>
        </p:nvSpPr>
        <p:spPr/>
        <p:txBody>
          <a:bodyPr/>
          <a:lstStyle/>
          <a:p>
            <a:pPr rtl="0"/>
            <a:r>
              <a:rPr lang="hi" sz="1200" b="0" i="0" u="none" strike="noStrike">
                <a:latin typeface="Arial Unicode MS"/>
                <a:ea typeface="Arial Unicode MS"/>
              </a:rPr>
              <a:t>8/20/2025</a:t>
            </a:r>
            <a:endParaRPr lang="en-US"/>
          </a:p>
        </p:txBody>
      </p:sp>
      <p:sp>
        <p:nvSpPr>
          <p:cNvPr id="5" name="Footer Placeholder 4">
            <a:extLst>
              <a:ext uri="{FF2B5EF4-FFF2-40B4-BE49-F238E27FC236}">
                <a16:creationId xmlns:a16="http://schemas.microsoft.com/office/drawing/2014/main" id="{C296DD92-7D0A-BC00-EDF2-3BF9DD8852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3224E38-CEAB-1E30-4D5D-D1A873926B4E}"/>
              </a:ext>
            </a:extLst>
          </p:cNvPr>
          <p:cNvSpPr>
            <a:spLocks noGrp="1"/>
          </p:cNvSpPr>
          <p:nvPr>
            <p:ph type="sldNum" sz="quarter" idx="12"/>
          </p:nvPr>
        </p:nvSpPr>
        <p:spPr/>
        <p:txBody>
          <a:bodyPr/>
          <a:lstStyle/>
          <a:p>
            <a:pPr rtl="0"/>
            <a:r>
              <a:rPr lang="hi" sz="1200" b="0" i="0" u="none" strike="noStrike">
                <a:latin typeface="Arial Unicode MS"/>
                <a:ea typeface="Arial Unicode MS"/>
              </a:rPr>
              <a:t>‹#›</a:t>
            </a:r>
            <a:endParaRPr lang="en-US"/>
          </a:p>
        </p:txBody>
      </p:sp>
    </p:spTree>
    <p:extLst>
      <p:ext uri="{BB962C8B-B14F-4D97-AF65-F5344CB8AC3E}">
        <p14:creationId val="3173798459"/>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Two Content">
    <p:spTree>
      <p:nvGrpSpPr>
        <p:cNvPr id="1" name=""/>
        <p:cNvGrpSpPr/>
        <p:nvPr/>
      </p:nvGrpSpPr>
      <p:grpSpPr>
        <a:xfrm>
          <a:off x="0" y="0"/>
          <a:ext cx="0" cy="0"/>
        </a:xfrm>
      </p:grpSpPr>
      <p:sp>
        <p:nvSpPr>
          <p:cNvPr id="2" name="Title 1">
            <a:extLst>
              <a:ext uri="{FF2B5EF4-FFF2-40B4-BE49-F238E27FC236}">
                <a16:creationId xmlns:a16="http://schemas.microsoft.com/office/drawing/2014/main" id="{8B243D32-C189-0809-6460-C6BF1BD8442E}"/>
              </a:ext>
            </a:extLst>
          </p:cNvPr>
          <p:cNvSpPr>
            <a:spLocks noGrp="1"/>
          </p:cNvSpPr>
          <p:nvPr>
            <p:ph type="title"/>
          </p:nvPr>
        </p:nvSpPr>
        <p:spPr/>
        <p:txBody>
          <a:bodyPr/>
          <a:lstStyle/>
          <a:p>
            <a:pPr rtl="0"/>
            <a:r>
              <a:rPr lang="hi" sz="4400" b="0" i="0" u="none" strike="noStrike">
                <a:latin typeface="Arial Unicode MS"/>
                <a:ea typeface="Arial Unicode MS"/>
              </a:rPr>
              <a:t>मास्टर टाइटल स्टाइल को एडिट करने के लिए क्लिक करें</a:t>
            </a:r>
          </a:p>
        </p:txBody>
      </p:sp>
      <p:sp>
        <p:nvSpPr>
          <p:cNvPr id="3" name="Content Placeholder 2">
            <a:extLst>
              <a:ext uri="{FF2B5EF4-FFF2-40B4-BE49-F238E27FC236}">
                <a16:creationId xmlns:a16="http://schemas.microsoft.com/office/drawing/2014/main" id="{89E3177A-B5FD-DFD3-AA12-75FE07AB2055}"/>
              </a:ext>
            </a:extLst>
          </p:cNvPr>
          <p:cNvSpPr>
            <a:spLocks noGrp="1"/>
          </p:cNvSpPr>
          <p:nvPr>
            <p:ph sz="half" idx="1"/>
          </p:nvPr>
        </p:nvSpPr>
        <p:spPr>
          <a:xfrm>
            <a:off x="838200" y="1825625"/>
            <a:ext cx="5181600" cy="4351338"/>
          </a:xfrm>
        </p:spPr>
        <p:txBody>
          <a:bodyPr/>
          <a:lstStyle/>
          <a:p>
            <a:pPr lvl="0" rtl="0"/>
            <a:r>
              <a:rPr lang="hi" sz="2800" b="0" i="0" u="none" strike="noStrike">
                <a:latin typeface="Arial Unicode MS"/>
                <a:ea typeface="Arial Unicode MS"/>
              </a:rPr>
              <a:t>मास्टर टाइटल स्टाइल को एडिट करने के लिए क्लिक करें</a:t>
            </a:r>
          </a:p>
          <a:p>
            <a:pPr lvl="1" rtl="0"/>
            <a:r>
              <a:rPr lang="hi" sz="2400" b="0" i="0" u="none" strike="noStrike">
                <a:latin typeface="Arial Unicode MS"/>
                <a:ea typeface="Arial Unicode MS"/>
              </a:rPr>
              <a:t>दूसरा लेवल</a:t>
            </a:r>
          </a:p>
          <a:p>
            <a:pPr lvl="2" rtl="0"/>
            <a:r>
              <a:rPr lang="hi" sz="2000" b="0" i="0" u="none" strike="noStrike">
                <a:latin typeface="Arial Unicode MS"/>
                <a:ea typeface="Arial Unicode MS"/>
              </a:rPr>
              <a:t>तीसरा लेवल</a:t>
            </a:r>
          </a:p>
          <a:p>
            <a:pPr lvl="3" rtl="0"/>
            <a:r>
              <a:rPr lang="hi" sz="1800" b="0" i="0" u="none" strike="noStrike">
                <a:latin typeface="Arial Unicode MS"/>
                <a:ea typeface="Arial Unicode MS"/>
              </a:rPr>
              <a:t>चौथा लेवल</a:t>
            </a:r>
          </a:p>
          <a:p>
            <a:pPr lvl="4" rtl="0"/>
            <a:r>
              <a:rPr lang="hi" sz="1800" b="0" i="0" u="none" strike="noStrike">
                <a:latin typeface="Arial Unicode MS"/>
                <a:ea typeface="Arial Unicode MS"/>
              </a:rPr>
              <a:t>पाँचवाँ लेवल</a:t>
            </a:r>
          </a:p>
        </p:txBody>
      </p:sp>
      <p:sp>
        <p:nvSpPr>
          <p:cNvPr id="4" name="Content Placeholder 3">
            <a:extLst>
              <a:ext uri="{FF2B5EF4-FFF2-40B4-BE49-F238E27FC236}">
                <a16:creationId xmlns:a16="http://schemas.microsoft.com/office/drawing/2014/main" id="{D1E2B6CD-E869-600A-9005-BF51044ADB49}"/>
              </a:ext>
            </a:extLst>
          </p:cNvPr>
          <p:cNvSpPr>
            <a:spLocks noGrp="1"/>
          </p:cNvSpPr>
          <p:nvPr>
            <p:ph sz="half" idx="2"/>
          </p:nvPr>
        </p:nvSpPr>
        <p:spPr>
          <a:xfrm>
            <a:off x="6172200" y="1825625"/>
            <a:ext cx="5181600" cy="4351338"/>
          </a:xfrm>
        </p:spPr>
        <p:txBody>
          <a:bodyPr/>
          <a:lstStyle/>
          <a:p>
            <a:pPr lvl="0" rtl="0"/>
            <a:r>
              <a:rPr lang="hi" sz="2800" b="0" i="0" u="none" strike="noStrike">
                <a:latin typeface="Arial Unicode MS"/>
                <a:ea typeface="Arial Unicode MS"/>
              </a:rPr>
              <a:t>मास्टर टाइटल स्टाइल को एडिट करने के लिए क्लिक करें</a:t>
            </a:r>
          </a:p>
          <a:p>
            <a:pPr lvl="1" rtl="0"/>
            <a:r>
              <a:rPr lang="hi" sz="2400" b="0" i="0" u="none" strike="noStrike">
                <a:latin typeface="Arial Unicode MS"/>
                <a:ea typeface="Arial Unicode MS"/>
              </a:rPr>
              <a:t>दूसरा लेवल</a:t>
            </a:r>
          </a:p>
          <a:p>
            <a:pPr lvl="2" rtl="0"/>
            <a:r>
              <a:rPr lang="hi" sz="2000" b="0" i="0" u="none" strike="noStrike">
                <a:latin typeface="Arial Unicode MS"/>
                <a:ea typeface="Arial Unicode MS"/>
              </a:rPr>
              <a:t>तीसरा लेवल</a:t>
            </a:r>
          </a:p>
          <a:p>
            <a:pPr lvl="3" rtl="0"/>
            <a:r>
              <a:rPr lang="hi" sz="1800" b="0" i="0" u="none" strike="noStrike">
                <a:latin typeface="Arial Unicode MS"/>
                <a:ea typeface="Arial Unicode MS"/>
              </a:rPr>
              <a:t>चौथा लेवल</a:t>
            </a:r>
          </a:p>
          <a:p>
            <a:pPr lvl="4" rtl="0"/>
            <a:r>
              <a:rPr lang="hi" sz="1800" b="0" i="0" u="none" strike="noStrike">
                <a:latin typeface="Arial Unicode MS"/>
                <a:ea typeface="Arial Unicode MS"/>
              </a:rPr>
              <a:t>पाँचवाँ लेवल</a:t>
            </a:r>
          </a:p>
        </p:txBody>
      </p:sp>
      <p:sp>
        <p:nvSpPr>
          <p:cNvPr id="5" name="Date Placeholder 4">
            <a:extLst>
              <a:ext uri="{FF2B5EF4-FFF2-40B4-BE49-F238E27FC236}">
                <a16:creationId xmlns:a16="http://schemas.microsoft.com/office/drawing/2014/main" id="{08C4E505-0991-8CCB-2E73-37DCC5418725}"/>
              </a:ext>
            </a:extLst>
          </p:cNvPr>
          <p:cNvSpPr>
            <a:spLocks noGrp="1"/>
          </p:cNvSpPr>
          <p:nvPr>
            <p:ph type="dt" sz="half" idx="10"/>
          </p:nvPr>
        </p:nvSpPr>
        <p:spPr/>
        <p:txBody>
          <a:bodyPr/>
          <a:lstStyle/>
          <a:p>
            <a:pPr rtl="0"/>
            <a:r>
              <a:rPr lang="hi" sz="1200" b="0" i="0" u="none" strike="noStrike">
                <a:latin typeface="Arial Unicode MS"/>
                <a:ea typeface="Arial Unicode MS"/>
              </a:rPr>
              <a:t>8/20/2025</a:t>
            </a:r>
            <a:endParaRPr lang="en-US"/>
          </a:p>
        </p:txBody>
      </p:sp>
      <p:sp>
        <p:nvSpPr>
          <p:cNvPr id="6" name="Footer Placeholder 5">
            <a:extLst>
              <a:ext uri="{FF2B5EF4-FFF2-40B4-BE49-F238E27FC236}">
                <a16:creationId xmlns:a16="http://schemas.microsoft.com/office/drawing/2014/main" id="{0DFE5BD2-ED99-0FD7-C9B6-C8E37545206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B380D44-93E8-A43D-85EC-A37E60E1856E}"/>
              </a:ext>
            </a:extLst>
          </p:cNvPr>
          <p:cNvSpPr>
            <a:spLocks noGrp="1"/>
          </p:cNvSpPr>
          <p:nvPr>
            <p:ph type="sldNum" sz="quarter" idx="12"/>
          </p:nvPr>
        </p:nvSpPr>
        <p:spPr/>
        <p:txBody>
          <a:bodyPr/>
          <a:lstStyle/>
          <a:p>
            <a:pPr rtl="0"/>
            <a:r>
              <a:rPr lang="hi" sz="1200" b="0" i="0" u="none" strike="noStrike">
                <a:latin typeface="Arial Unicode MS"/>
                <a:ea typeface="Arial Unicode MS"/>
              </a:rPr>
              <a:t>‹#›</a:t>
            </a:r>
            <a:endParaRPr lang="en-US"/>
          </a:p>
        </p:txBody>
      </p:sp>
    </p:spTree>
    <p:extLst>
      <p:ext uri="{BB962C8B-B14F-4D97-AF65-F5344CB8AC3E}">
        <p14:creationId val="2075166027"/>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Comparison">
    <p:spTree>
      <p:nvGrpSpPr>
        <p:cNvPr id="1" name=""/>
        <p:cNvGrpSpPr/>
        <p:nvPr/>
      </p:nvGrpSpPr>
      <p:grpSpPr>
        <a:xfrm>
          <a:off x="0" y="0"/>
          <a:ext cx="0" cy="0"/>
        </a:xfrm>
      </p:grpSpPr>
      <p:sp>
        <p:nvSpPr>
          <p:cNvPr id="2" name="Title 1">
            <a:extLst>
              <a:ext uri="{FF2B5EF4-FFF2-40B4-BE49-F238E27FC236}">
                <a16:creationId xmlns:a16="http://schemas.microsoft.com/office/drawing/2014/main" id="{02DF8430-017D-C22E-D0AB-E207E8FB198F}"/>
              </a:ext>
            </a:extLst>
          </p:cNvPr>
          <p:cNvSpPr>
            <a:spLocks noGrp="1"/>
          </p:cNvSpPr>
          <p:nvPr>
            <p:ph type="title"/>
          </p:nvPr>
        </p:nvSpPr>
        <p:spPr>
          <a:xfrm>
            <a:off x="839788" y="365125"/>
            <a:ext cx="10515600" cy="1325563"/>
          </a:xfrm>
        </p:spPr>
        <p:txBody>
          <a:bodyPr/>
          <a:lstStyle/>
          <a:p>
            <a:pPr rtl="0"/>
            <a:r>
              <a:rPr lang="hi" sz="4400" b="0" i="0" u="none" strike="noStrike">
                <a:latin typeface="Arial Unicode MS"/>
                <a:ea typeface="Arial Unicode MS"/>
              </a:rPr>
              <a:t>मास्टर टाइटल स्टाइल को एडिट करने के लिए क्लिक करें</a:t>
            </a:r>
          </a:p>
        </p:txBody>
      </p:sp>
      <p:sp>
        <p:nvSpPr>
          <p:cNvPr id="3" name="Text Placeholder 2">
            <a:extLst>
              <a:ext uri="{FF2B5EF4-FFF2-40B4-BE49-F238E27FC236}">
                <a16:creationId xmlns:a16="http://schemas.microsoft.com/office/drawing/2014/main" id="{55127C11-521B-5CA2-0DC8-04713C5E6AC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hi" sz="2400" b="1" i="0" u="none" strike="noStrike">
                <a:latin typeface="Arial Unicode MS"/>
                <a:ea typeface="Arial Unicode MS"/>
              </a:rPr>
              <a:t>मास्टर टाइटल स्टाइल को एडिट करने के लिए क्लिक करें</a:t>
            </a:r>
          </a:p>
        </p:txBody>
      </p:sp>
      <p:sp>
        <p:nvSpPr>
          <p:cNvPr id="4" name="Content Placeholder 3">
            <a:extLst>
              <a:ext uri="{FF2B5EF4-FFF2-40B4-BE49-F238E27FC236}">
                <a16:creationId xmlns:a16="http://schemas.microsoft.com/office/drawing/2014/main" id="{3400A4D9-AD2B-6145-D7C8-7D76F4BA41F4}"/>
              </a:ext>
            </a:extLst>
          </p:cNvPr>
          <p:cNvSpPr>
            <a:spLocks noGrp="1"/>
          </p:cNvSpPr>
          <p:nvPr>
            <p:ph sz="half" idx="2"/>
          </p:nvPr>
        </p:nvSpPr>
        <p:spPr>
          <a:xfrm>
            <a:off x="839788" y="2505075"/>
            <a:ext cx="5157787" cy="3684588"/>
          </a:xfrm>
        </p:spPr>
        <p:txBody>
          <a:bodyPr/>
          <a:lstStyle/>
          <a:p>
            <a:pPr lvl="0" rtl="0"/>
            <a:r>
              <a:rPr lang="hi" sz="2800" b="0" i="0" u="none" strike="noStrike">
                <a:latin typeface="Arial Unicode MS"/>
                <a:ea typeface="Arial Unicode MS"/>
              </a:rPr>
              <a:t>मास्टर टाइटल स्टाइल को एडिट करने के लिए क्लिक करें</a:t>
            </a:r>
          </a:p>
          <a:p>
            <a:pPr lvl="1" rtl="0"/>
            <a:r>
              <a:rPr lang="hi" sz="2400" b="0" i="0" u="none" strike="noStrike">
                <a:latin typeface="Arial Unicode MS"/>
                <a:ea typeface="Arial Unicode MS"/>
              </a:rPr>
              <a:t>दूसरा लेवल</a:t>
            </a:r>
          </a:p>
          <a:p>
            <a:pPr lvl="2" rtl="0"/>
            <a:r>
              <a:rPr lang="hi" sz="2000" b="0" i="0" u="none" strike="noStrike">
                <a:latin typeface="Arial Unicode MS"/>
                <a:ea typeface="Arial Unicode MS"/>
              </a:rPr>
              <a:t>तीसरा लेवल</a:t>
            </a:r>
          </a:p>
          <a:p>
            <a:pPr lvl="3" rtl="0"/>
            <a:r>
              <a:rPr lang="hi" sz="1800" b="0" i="0" u="none" strike="noStrike">
                <a:latin typeface="Arial Unicode MS"/>
                <a:ea typeface="Arial Unicode MS"/>
              </a:rPr>
              <a:t>चौथा लेवल</a:t>
            </a:r>
          </a:p>
          <a:p>
            <a:pPr lvl="4" rtl="0"/>
            <a:r>
              <a:rPr lang="hi" sz="1800" b="0" i="0" u="none" strike="noStrike">
                <a:latin typeface="Arial Unicode MS"/>
                <a:ea typeface="Arial Unicode MS"/>
              </a:rPr>
              <a:t>पाँचवाँ लेवल</a:t>
            </a:r>
          </a:p>
        </p:txBody>
      </p:sp>
      <p:sp>
        <p:nvSpPr>
          <p:cNvPr id="5" name="Text Placeholder 4">
            <a:extLst>
              <a:ext uri="{FF2B5EF4-FFF2-40B4-BE49-F238E27FC236}">
                <a16:creationId xmlns:a16="http://schemas.microsoft.com/office/drawing/2014/main" id="{E5CDBFC4-E8F8-E932-EDF8-BB00D36E0E5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hi" sz="2400" b="1" i="0" u="none" strike="noStrike">
                <a:latin typeface="Arial Unicode MS"/>
                <a:ea typeface="Arial Unicode MS"/>
              </a:rPr>
              <a:t>मास्टर टाइटल स्टाइल को एडिट करने के लिए क्लिक करें</a:t>
            </a:r>
          </a:p>
        </p:txBody>
      </p:sp>
      <p:sp>
        <p:nvSpPr>
          <p:cNvPr id="6" name="Content Placeholder 5">
            <a:extLst>
              <a:ext uri="{FF2B5EF4-FFF2-40B4-BE49-F238E27FC236}">
                <a16:creationId xmlns:a16="http://schemas.microsoft.com/office/drawing/2014/main" id="{710B7D53-6F0A-3491-B2A8-82333DE9F0B1}"/>
              </a:ext>
            </a:extLst>
          </p:cNvPr>
          <p:cNvSpPr>
            <a:spLocks noGrp="1"/>
          </p:cNvSpPr>
          <p:nvPr>
            <p:ph sz="quarter" idx="4"/>
          </p:nvPr>
        </p:nvSpPr>
        <p:spPr>
          <a:xfrm>
            <a:off x="6172200" y="2505075"/>
            <a:ext cx="5183188" cy="3684588"/>
          </a:xfrm>
        </p:spPr>
        <p:txBody>
          <a:bodyPr/>
          <a:lstStyle/>
          <a:p>
            <a:pPr lvl="0" rtl="0"/>
            <a:r>
              <a:rPr lang="hi" sz="2800" b="0" i="0" u="none" strike="noStrike">
                <a:latin typeface="Arial Unicode MS"/>
                <a:ea typeface="Arial Unicode MS"/>
              </a:rPr>
              <a:t>मास्टर टाइटल स्टाइल को एडिट करने के लिए क्लिक करें</a:t>
            </a:r>
          </a:p>
          <a:p>
            <a:pPr lvl="1" rtl="0"/>
            <a:r>
              <a:rPr lang="hi" sz="2400" b="0" i="0" u="none" strike="noStrike">
                <a:latin typeface="Arial Unicode MS"/>
                <a:ea typeface="Arial Unicode MS"/>
              </a:rPr>
              <a:t>दूसरा लेवल</a:t>
            </a:r>
          </a:p>
          <a:p>
            <a:pPr lvl="2" rtl="0"/>
            <a:r>
              <a:rPr lang="hi" sz="2000" b="0" i="0" u="none" strike="noStrike">
                <a:latin typeface="Arial Unicode MS"/>
                <a:ea typeface="Arial Unicode MS"/>
              </a:rPr>
              <a:t>तीसरा लेवल</a:t>
            </a:r>
          </a:p>
          <a:p>
            <a:pPr lvl="3" rtl="0"/>
            <a:r>
              <a:rPr lang="hi" sz="1800" b="0" i="0" u="none" strike="noStrike">
                <a:latin typeface="Arial Unicode MS"/>
                <a:ea typeface="Arial Unicode MS"/>
              </a:rPr>
              <a:t>चौथा लेवल</a:t>
            </a:r>
          </a:p>
          <a:p>
            <a:pPr lvl="4" rtl="0"/>
            <a:r>
              <a:rPr lang="hi" sz="1800" b="0" i="0" u="none" strike="noStrike">
                <a:latin typeface="Arial Unicode MS"/>
                <a:ea typeface="Arial Unicode MS"/>
              </a:rPr>
              <a:t>पाँचवाँ लेवल</a:t>
            </a:r>
          </a:p>
        </p:txBody>
      </p:sp>
      <p:sp>
        <p:nvSpPr>
          <p:cNvPr id="7" name="Date Placeholder 6">
            <a:extLst>
              <a:ext uri="{FF2B5EF4-FFF2-40B4-BE49-F238E27FC236}">
                <a16:creationId xmlns:a16="http://schemas.microsoft.com/office/drawing/2014/main" id="{DB04A80E-1FEA-6815-FEE5-FE7B0649BCBF}"/>
              </a:ext>
            </a:extLst>
          </p:cNvPr>
          <p:cNvSpPr>
            <a:spLocks noGrp="1"/>
          </p:cNvSpPr>
          <p:nvPr>
            <p:ph type="dt" sz="half" idx="10"/>
          </p:nvPr>
        </p:nvSpPr>
        <p:spPr/>
        <p:txBody>
          <a:bodyPr/>
          <a:lstStyle/>
          <a:p>
            <a:pPr rtl="0"/>
            <a:r>
              <a:rPr lang="hi" sz="1200" b="0" i="0" u="none" strike="noStrike">
                <a:latin typeface="Arial Unicode MS"/>
                <a:ea typeface="Arial Unicode MS"/>
              </a:rPr>
              <a:t>8/20/2025</a:t>
            </a:r>
            <a:endParaRPr lang="en-US"/>
          </a:p>
        </p:txBody>
      </p:sp>
      <p:sp>
        <p:nvSpPr>
          <p:cNvPr id="8" name="Footer Placeholder 7">
            <a:extLst>
              <a:ext uri="{FF2B5EF4-FFF2-40B4-BE49-F238E27FC236}">
                <a16:creationId xmlns:a16="http://schemas.microsoft.com/office/drawing/2014/main" id="{F18C4924-1487-C881-CFBE-262C3C8C597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EF2F326-0B56-ABE2-018F-228FEBA43E86}"/>
              </a:ext>
            </a:extLst>
          </p:cNvPr>
          <p:cNvSpPr>
            <a:spLocks noGrp="1"/>
          </p:cNvSpPr>
          <p:nvPr>
            <p:ph type="sldNum" sz="quarter" idx="12"/>
          </p:nvPr>
        </p:nvSpPr>
        <p:spPr/>
        <p:txBody>
          <a:bodyPr/>
          <a:lstStyle/>
          <a:p>
            <a:pPr rtl="0"/>
            <a:r>
              <a:rPr lang="hi" sz="1200" b="0" i="0" u="none" strike="noStrike">
                <a:latin typeface="Arial Unicode MS"/>
                <a:ea typeface="Arial Unicode MS"/>
              </a:rPr>
              <a:t>‹#›</a:t>
            </a:r>
            <a:endParaRPr lang="en-US"/>
          </a:p>
        </p:txBody>
      </p:sp>
    </p:spTree>
    <p:extLst>
      <p:ext uri="{BB962C8B-B14F-4D97-AF65-F5344CB8AC3E}">
        <p14:creationId val="279911384"/>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Title Only">
    <p:spTree>
      <p:nvGrpSpPr>
        <p:cNvPr id="1" name=""/>
        <p:cNvGrpSpPr/>
        <p:nvPr/>
      </p:nvGrpSpPr>
      <p:grpSpPr>
        <a:xfrm>
          <a:off x="0" y="0"/>
          <a:ext cx="0" cy="0"/>
        </a:xfrm>
      </p:grpSpPr>
      <p:sp>
        <p:nvSpPr>
          <p:cNvPr id="2" name="Title 1">
            <a:extLst>
              <a:ext uri="{FF2B5EF4-FFF2-40B4-BE49-F238E27FC236}">
                <a16:creationId xmlns:a16="http://schemas.microsoft.com/office/drawing/2014/main" id="{7A82070D-FFAF-A796-6831-882F6B988F3A}"/>
              </a:ext>
            </a:extLst>
          </p:cNvPr>
          <p:cNvSpPr>
            <a:spLocks noGrp="1"/>
          </p:cNvSpPr>
          <p:nvPr>
            <p:ph type="title"/>
          </p:nvPr>
        </p:nvSpPr>
        <p:spPr/>
        <p:txBody>
          <a:bodyPr/>
          <a:lstStyle/>
          <a:p>
            <a:pPr rtl="0"/>
            <a:r>
              <a:rPr lang="hi" sz="4400" b="0" i="0" u="none" strike="noStrike">
                <a:latin typeface="Arial Unicode MS"/>
                <a:ea typeface="Arial Unicode MS"/>
              </a:rPr>
              <a:t>मास्टर टाइटल स्टाइल को एडिट करने के लिए क्लिक करें</a:t>
            </a:r>
          </a:p>
        </p:txBody>
      </p:sp>
      <p:sp>
        <p:nvSpPr>
          <p:cNvPr id="3" name="Date Placeholder 2">
            <a:extLst>
              <a:ext uri="{FF2B5EF4-FFF2-40B4-BE49-F238E27FC236}">
                <a16:creationId xmlns:a16="http://schemas.microsoft.com/office/drawing/2014/main" id="{30BEB820-C97A-A1DE-6B05-19C1D7FAEC03}"/>
              </a:ext>
            </a:extLst>
          </p:cNvPr>
          <p:cNvSpPr>
            <a:spLocks noGrp="1"/>
          </p:cNvSpPr>
          <p:nvPr>
            <p:ph type="dt" sz="half" idx="10"/>
          </p:nvPr>
        </p:nvSpPr>
        <p:spPr/>
        <p:txBody>
          <a:bodyPr/>
          <a:lstStyle/>
          <a:p>
            <a:pPr rtl="0"/>
            <a:r>
              <a:rPr lang="hi" sz="1200" b="0" i="0" u="none" strike="noStrike">
                <a:latin typeface="Arial Unicode MS"/>
                <a:ea typeface="Arial Unicode MS"/>
              </a:rPr>
              <a:t>8/20/2025</a:t>
            </a:r>
            <a:endParaRPr lang="en-US"/>
          </a:p>
        </p:txBody>
      </p:sp>
      <p:sp>
        <p:nvSpPr>
          <p:cNvPr id="4" name="Footer Placeholder 3">
            <a:extLst>
              <a:ext uri="{FF2B5EF4-FFF2-40B4-BE49-F238E27FC236}">
                <a16:creationId xmlns:a16="http://schemas.microsoft.com/office/drawing/2014/main" id="{376311E7-F487-A0AC-BEB3-D96B031D60C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32E3350-013D-FACB-F59B-373537415210}"/>
              </a:ext>
            </a:extLst>
          </p:cNvPr>
          <p:cNvSpPr>
            <a:spLocks noGrp="1"/>
          </p:cNvSpPr>
          <p:nvPr>
            <p:ph type="sldNum" sz="quarter" idx="12"/>
          </p:nvPr>
        </p:nvSpPr>
        <p:spPr/>
        <p:txBody>
          <a:bodyPr/>
          <a:lstStyle/>
          <a:p>
            <a:pPr rtl="0"/>
            <a:r>
              <a:rPr lang="hi" sz="1200" b="0" i="0" u="none" strike="noStrike">
                <a:latin typeface="Arial Unicode MS"/>
                <a:ea typeface="Arial Unicode MS"/>
              </a:rPr>
              <a:t>‹#›</a:t>
            </a:r>
            <a:endParaRPr lang="en-US"/>
          </a:p>
        </p:txBody>
      </p:sp>
    </p:spTree>
    <p:extLst>
      <p:ext uri="{BB962C8B-B14F-4D97-AF65-F5344CB8AC3E}">
        <p14:creationId val="2226031970"/>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Blank">
    <p:spTree>
      <p:nvGrpSpPr>
        <p:cNvPr id="1" name=""/>
        <p:cNvGrpSpPr/>
        <p:nvPr/>
      </p:nvGrpSpPr>
      <p:grpSpPr>
        <a:xfrm>
          <a:off x="0" y="0"/>
          <a:ext cx="0" cy="0"/>
        </a:xfrm>
      </p:grpSpPr>
      <p:sp>
        <p:nvSpPr>
          <p:cNvPr id="2" name="Date Placeholder 1">
            <a:extLst>
              <a:ext uri="{FF2B5EF4-FFF2-40B4-BE49-F238E27FC236}">
                <a16:creationId xmlns:a16="http://schemas.microsoft.com/office/drawing/2014/main" id="{9FE922EB-D485-B1B1-8CBA-A8166A7989EA}"/>
              </a:ext>
            </a:extLst>
          </p:cNvPr>
          <p:cNvSpPr>
            <a:spLocks noGrp="1"/>
          </p:cNvSpPr>
          <p:nvPr>
            <p:ph type="dt" sz="half" idx="10"/>
          </p:nvPr>
        </p:nvSpPr>
        <p:spPr/>
        <p:txBody>
          <a:bodyPr/>
          <a:lstStyle/>
          <a:p>
            <a:pPr rtl="0"/>
            <a:r>
              <a:rPr lang="hi" sz="1200" b="0" i="0" u="none" strike="noStrike">
                <a:latin typeface="Arial Unicode MS"/>
                <a:ea typeface="Arial Unicode MS"/>
              </a:rPr>
              <a:t>8/20/2025</a:t>
            </a:r>
            <a:endParaRPr lang="en-US"/>
          </a:p>
        </p:txBody>
      </p:sp>
      <p:sp>
        <p:nvSpPr>
          <p:cNvPr id="3" name="Footer Placeholder 2">
            <a:extLst>
              <a:ext uri="{FF2B5EF4-FFF2-40B4-BE49-F238E27FC236}">
                <a16:creationId xmlns:a16="http://schemas.microsoft.com/office/drawing/2014/main" id="{839F45A6-A3C8-D6C3-481D-350D0423AC8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0C22CBE-3AAC-BF3F-858B-2D5BF155C854}"/>
              </a:ext>
            </a:extLst>
          </p:cNvPr>
          <p:cNvSpPr>
            <a:spLocks noGrp="1"/>
          </p:cNvSpPr>
          <p:nvPr>
            <p:ph type="sldNum" sz="quarter" idx="12"/>
          </p:nvPr>
        </p:nvSpPr>
        <p:spPr/>
        <p:txBody>
          <a:bodyPr/>
          <a:lstStyle/>
          <a:p>
            <a:pPr rtl="0"/>
            <a:r>
              <a:rPr lang="hi" sz="1200" b="0" i="0" u="none" strike="noStrike">
                <a:latin typeface="Arial Unicode MS"/>
                <a:ea typeface="Arial Unicode MS"/>
              </a:rPr>
              <a:t>‹#›</a:t>
            </a:r>
            <a:endParaRPr lang="en-US"/>
          </a:p>
        </p:txBody>
      </p:sp>
    </p:spTree>
    <p:extLst>
      <p:ext uri="{BB962C8B-B14F-4D97-AF65-F5344CB8AC3E}">
        <p14:creationId val="1092178791"/>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Content with Caption">
    <p:spTree>
      <p:nvGrpSpPr>
        <p:cNvPr id="1" name=""/>
        <p:cNvGrpSpPr/>
        <p:nvPr/>
      </p:nvGrpSpPr>
      <p:grpSpPr>
        <a:xfrm>
          <a:off x="0" y="0"/>
          <a:ext cx="0" cy="0"/>
        </a:xfrm>
      </p:grpSpPr>
      <p:sp>
        <p:nvSpPr>
          <p:cNvPr id="2" name="Title 1">
            <a:extLst>
              <a:ext uri="{FF2B5EF4-FFF2-40B4-BE49-F238E27FC236}">
                <a16:creationId xmlns:a16="http://schemas.microsoft.com/office/drawing/2014/main" id="{0A30887C-1195-9749-8CF6-5EFAC86CDA65}"/>
              </a:ext>
            </a:extLst>
          </p:cNvPr>
          <p:cNvSpPr>
            <a:spLocks noGrp="1"/>
          </p:cNvSpPr>
          <p:nvPr>
            <p:ph type="title"/>
          </p:nvPr>
        </p:nvSpPr>
        <p:spPr>
          <a:xfrm>
            <a:off x="839788" y="457200"/>
            <a:ext cx="3932237" cy="1600200"/>
          </a:xfrm>
        </p:spPr>
        <p:txBody>
          <a:bodyPr anchor="b"/>
          <a:lstStyle>
            <a:lvl1pPr>
              <a:defRPr sz="3200"/>
            </a:lvl1pPr>
          </a:lstStyle>
          <a:p>
            <a:pPr rtl="0"/>
            <a:r>
              <a:rPr lang="hi" sz="3200" b="0" i="0" u="none" strike="noStrike">
                <a:latin typeface="Arial Unicode MS"/>
                <a:ea typeface="Arial Unicode MS"/>
              </a:rPr>
              <a:t>मास्टर टाइटल स्टाइल को एडिट करने के लिए क्लिक करें</a:t>
            </a:r>
          </a:p>
        </p:txBody>
      </p:sp>
      <p:sp>
        <p:nvSpPr>
          <p:cNvPr id="3" name="Content Placeholder 2">
            <a:extLst>
              <a:ext uri="{FF2B5EF4-FFF2-40B4-BE49-F238E27FC236}">
                <a16:creationId xmlns:a16="http://schemas.microsoft.com/office/drawing/2014/main" id="{FBFAD30B-0A2B-CD62-FED4-80F2824175C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rtl="0"/>
            <a:r>
              <a:rPr lang="hi" sz="3200" b="0" i="0" u="none" strike="noStrike">
                <a:latin typeface="Arial Unicode MS"/>
                <a:ea typeface="Arial Unicode MS"/>
              </a:rPr>
              <a:t>मास्टर टाइटल स्टाइल को एडिट करने के लिए क्लिक करें</a:t>
            </a:r>
          </a:p>
          <a:p>
            <a:pPr lvl="1" rtl="0"/>
            <a:r>
              <a:rPr lang="hi" sz="2800" b="0" i="0" u="none" strike="noStrike">
                <a:latin typeface="Arial Unicode MS"/>
                <a:ea typeface="Arial Unicode MS"/>
              </a:rPr>
              <a:t>दूसरा लेवल</a:t>
            </a:r>
          </a:p>
          <a:p>
            <a:pPr lvl="2" rtl="0"/>
            <a:r>
              <a:rPr lang="hi" sz="2400" b="0" i="0" u="none" strike="noStrike">
                <a:latin typeface="Arial Unicode MS"/>
                <a:ea typeface="Arial Unicode MS"/>
              </a:rPr>
              <a:t>तीसरा लेवल</a:t>
            </a:r>
          </a:p>
          <a:p>
            <a:pPr lvl="3" rtl="0"/>
            <a:r>
              <a:rPr lang="hi" sz="2000" b="0" i="0" u="none" strike="noStrike">
                <a:latin typeface="Arial Unicode MS"/>
                <a:ea typeface="Arial Unicode MS"/>
              </a:rPr>
              <a:t>चौथा लेवल</a:t>
            </a:r>
          </a:p>
          <a:p>
            <a:pPr lvl="4" rtl="0"/>
            <a:r>
              <a:rPr lang="hi" sz="2000" b="0" i="0" u="none" strike="noStrike">
                <a:latin typeface="Arial Unicode MS"/>
                <a:ea typeface="Arial Unicode MS"/>
              </a:rPr>
              <a:t>पाँचवाँ लेवल</a:t>
            </a:r>
          </a:p>
        </p:txBody>
      </p:sp>
      <p:sp>
        <p:nvSpPr>
          <p:cNvPr id="4" name="Text Placeholder 3">
            <a:extLst>
              <a:ext uri="{FF2B5EF4-FFF2-40B4-BE49-F238E27FC236}">
                <a16:creationId xmlns:a16="http://schemas.microsoft.com/office/drawing/2014/main" id="{5829B6F5-79EB-AE33-57D3-F403FC149C5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hi" sz="1600" b="0" i="0" u="none" strike="noStrike">
                <a:latin typeface="Arial Unicode MS"/>
                <a:ea typeface="Arial Unicode MS"/>
              </a:rPr>
              <a:t>मास्टर टाइटल स्टाइल को एडिट करने के लिए क्लिक करें</a:t>
            </a:r>
          </a:p>
        </p:txBody>
      </p:sp>
      <p:sp>
        <p:nvSpPr>
          <p:cNvPr id="5" name="Date Placeholder 4">
            <a:extLst>
              <a:ext uri="{FF2B5EF4-FFF2-40B4-BE49-F238E27FC236}">
                <a16:creationId xmlns:a16="http://schemas.microsoft.com/office/drawing/2014/main" id="{A8F18C07-1509-4907-29D5-E97EDA780CD1}"/>
              </a:ext>
            </a:extLst>
          </p:cNvPr>
          <p:cNvSpPr>
            <a:spLocks noGrp="1"/>
          </p:cNvSpPr>
          <p:nvPr>
            <p:ph type="dt" sz="half" idx="10"/>
          </p:nvPr>
        </p:nvSpPr>
        <p:spPr/>
        <p:txBody>
          <a:bodyPr/>
          <a:lstStyle/>
          <a:p>
            <a:pPr rtl="0"/>
            <a:r>
              <a:rPr lang="hi" sz="1200" b="0" i="0" u="none" strike="noStrike">
                <a:latin typeface="Arial Unicode MS"/>
                <a:ea typeface="Arial Unicode MS"/>
              </a:rPr>
              <a:t>8/20/2025</a:t>
            </a:r>
            <a:endParaRPr lang="en-US"/>
          </a:p>
        </p:txBody>
      </p:sp>
      <p:sp>
        <p:nvSpPr>
          <p:cNvPr id="6" name="Footer Placeholder 5">
            <a:extLst>
              <a:ext uri="{FF2B5EF4-FFF2-40B4-BE49-F238E27FC236}">
                <a16:creationId xmlns:a16="http://schemas.microsoft.com/office/drawing/2014/main" id="{476E39D8-24E2-ED6C-FC12-47EC7E0704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A322C43-F9B5-20E0-3C08-09FD098C2A6E}"/>
              </a:ext>
            </a:extLst>
          </p:cNvPr>
          <p:cNvSpPr>
            <a:spLocks noGrp="1"/>
          </p:cNvSpPr>
          <p:nvPr>
            <p:ph type="sldNum" sz="quarter" idx="12"/>
          </p:nvPr>
        </p:nvSpPr>
        <p:spPr/>
        <p:txBody>
          <a:bodyPr/>
          <a:lstStyle/>
          <a:p>
            <a:pPr rtl="0"/>
            <a:r>
              <a:rPr lang="hi" sz="1200" b="0" i="0" u="none" strike="noStrike">
                <a:latin typeface="Arial Unicode MS"/>
                <a:ea typeface="Arial Unicode MS"/>
              </a:rPr>
              <a:t>‹#›</a:t>
            </a:r>
            <a:endParaRPr lang="en-US"/>
          </a:p>
        </p:txBody>
      </p:sp>
    </p:spTree>
    <p:extLst>
      <p:ext uri="{BB962C8B-B14F-4D97-AF65-F5344CB8AC3E}">
        <p14:creationId val="2606458554"/>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Picture with Caption">
    <p:spTree>
      <p:nvGrpSpPr>
        <p:cNvPr id="1" name=""/>
        <p:cNvGrpSpPr/>
        <p:nvPr/>
      </p:nvGrpSpPr>
      <p:grpSpPr>
        <a:xfrm>
          <a:off x="0" y="0"/>
          <a:ext cx="0" cy="0"/>
        </a:xfrm>
      </p:grpSpPr>
      <p:sp>
        <p:nvSpPr>
          <p:cNvPr id="2" name="Title 1">
            <a:extLst>
              <a:ext uri="{FF2B5EF4-FFF2-40B4-BE49-F238E27FC236}">
                <a16:creationId xmlns:a16="http://schemas.microsoft.com/office/drawing/2014/main" id="{5A0050E6-C805-16C6-F0F5-8BA5CEA7EE14}"/>
              </a:ext>
            </a:extLst>
          </p:cNvPr>
          <p:cNvSpPr>
            <a:spLocks noGrp="1"/>
          </p:cNvSpPr>
          <p:nvPr>
            <p:ph type="title"/>
          </p:nvPr>
        </p:nvSpPr>
        <p:spPr>
          <a:xfrm>
            <a:off x="839788" y="457200"/>
            <a:ext cx="3932237" cy="1600200"/>
          </a:xfrm>
        </p:spPr>
        <p:txBody>
          <a:bodyPr anchor="b"/>
          <a:lstStyle>
            <a:lvl1pPr>
              <a:defRPr sz="3200"/>
            </a:lvl1pPr>
          </a:lstStyle>
          <a:p>
            <a:pPr rtl="0"/>
            <a:r>
              <a:rPr lang="hi" sz="3200" b="0" i="0" u="none" strike="noStrike">
                <a:latin typeface="Arial Unicode MS"/>
                <a:ea typeface="Arial Unicode MS"/>
              </a:rPr>
              <a:t>मास्टर टाइटल स्टाइल को एडिट करने के लिए क्लिक करें</a:t>
            </a:r>
          </a:p>
        </p:txBody>
      </p:sp>
      <p:sp>
        <p:nvSpPr>
          <p:cNvPr id="3" name="Picture Placeholder 2">
            <a:extLst>
              <a:ext uri="{FF2B5EF4-FFF2-40B4-BE49-F238E27FC236}">
                <a16:creationId xmlns:a16="http://schemas.microsoft.com/office/drawing/2014/main" id="{CCBC8C41-B55C-37A9-4A25-407AD9C4B43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285B6D5-6190-EC0F-1069-1EABFA7915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hi" sz="1600" b="0" i="0" u="none" strike="noStrike">
                <a:latin typeface="Arial Unicode MS"/>
                <a:ea typeface="Arial Unicode MS"/>
              </a:rPr>
              <a:t>मास्टर टाइटल स्टाइल को एडिट करने के लिए क्लिक करें</a:t>
            </a:r>
          </a:p>
        </p:txBody>
      </p:sp>
      <p:sp>
        <p:nvSpPr>
          <p:cNvPr id="5" name="Date Placeholder 4">
            <a:extLst>
              <a:ext uri="{FF2B5EF4-FFF2-40B4-BE49-F238E27FC236}">
                <a16:creationId xmlns:a16="http://schemas.microsoft.com/office/drawing/2014/main" id="{AF5C5E11-8A0E-88D5-439F-2CCF4661562D}"/>
              </a:ext>
            </a:extLst>
          </p:cNvPr>
          <p:cNvSpPr>
            <a:spLocks noGrp="1"/>
          </p:cNvSpPr>
          <p:nvPr>
            <p:ph type="dt" sz="half" idx="10"/>
          </p:nvPr>
        </p:nvSpPr>
        <p:spPr/>
        <p:txBody>
          <a:bodyPr/>
          <a:lstStyle/>
          <a:p>
            <a:pPr rtl="0"/>
            <a:r>
              <a:rPr lang="hi" sz="1200" b="0" i="0" u="none" strike="noStrike">
                <a:latin typeface="Arial Unicode MS"/>
                <a:ea typeface="Arial Unicode MS"/>
              </a:rPr>
              <a:t>8/20/2025</a:t>
            </a:r>
            <a:endParaRPr lang="en-US"/>
          </a:p>
        </p:txBody>
      </p:sp>
      <p:sp>
        <p:nvSpPr>
          <p:cNvPr id="6" name="Footer Placeholder 5">
            <a:extLst>
              <a:ext uri="{FF2B5EF4-FFF2-40B4-BE49-F238E27FC236}">
                <a16:creationId xmlns:a16="http://schemas.microsoft.com/office/drawing/2014/main" id="{F4EFBB9F-42FA-8AF0-93A7-BDD55571FC8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3446EFC-CEA8-A569-8926-14CABFFDFA1A}"/>
              </a:ext>
            </a:extLst>
          </p:cNvPr>
          <p:cNvSpPr>
            <a:spLocks noGrp="1"/>
          </p:cNvSpPr>
          <p:nvPr>
            <p:ph type="sldNum" sz="quarter" idx="12"/>
          </p:nvPr>
        </p:nvSpPr>
        <p:spPr/>
        <p:txBody>
          <a:bodyPr/>
          <a:lstStyle/>
          <a:p>
            <a:pPr rtl="0"/>
            <a:r>
              <a:rPr lang="hi" sz="1200" b="0" i="0" u="none" strike="noStrike">
                <a:latin typeface="Arial Unicode MS"/>
                <a:ea typeface="Arial Unicode MS"/>
              </a:rPr>
              <a:t>‹#›</a:t>
            </a:r>
            <a:endParaRPr lang="en-US"/>
          </a:p>
        </p:txBody>
      </p:sp>
    </p:spTree>
    <p:extLst>
      <p:ext uri="{BB962C8B-B14F-4D97-AF65-F5344CB8AC3E}">
        <p14:creationId val="1597401891"/>
      </p:ext>
    </p:extLst>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a:extLst>
              <a:ext uri="{FF2B5EF4-FFF2-40B4-BE49-F238E27FC236}">
                <a16:creationId xmlns:a16="http://schemas.microsoft.com/office/drawing/2014/main" id="{7268DF3F-1C5B-C89B-3035-39054595ABA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pPr rtl="0"/>
            <a:r>
              <a:rPr lang="hi" sz="4400" b="0" i="0" u="none" strike="noStrike">
                <a:latin typeface="Arial Unicode MS"/>
                <a:ea typeface="Arial Unicode MS"/>
              </a:rPr>
              <a:t>मास्टर टाइटल स्टाइल को एडिट करने के लिए क्लिक करें</a:t>
            </a:r>
          </a:p>
        </p:txBody>
      </p:sp>
      <p:sp>
        <p:nvSpPr>
          <p:cNvPr id="3" name="Text Placeholder 2">
            <a:extLst>
              <a:ext uri="{FF2B5EF4-FFF2-40B4-BE49-F238E27FC236}">
                <a16:creationId xmlns:a16="http://schemas.microsoft.com/office/drawing/2014/main" id="{985CC934-DEF9-70AC-080E-2A6989FB5B1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rtl="0"/>
            <a:r>
              <a:rPr lang="hi" sz="2800" b="0" i="0" u="none" strike="noStrike">
                <a:latin typeface="Arial Unicode MS"/>
                <a:ea typeface="Arial Unicode MS"/>
              </a:rPr>
              <a:t>मास्टर टाइटल स्टाइल को एडिट करने के लिए क्लिक करें</a:t>
            </a:r>
          </a:p>
          <a:p>
            <a:pPr lvl="1" rtl="0"/>
            <a:r>
              <a:rPr lang="hi" sz="2400" b="0" i="0" u="none" strike="noStrike">
                <a:latin typeface="Arial Unicode MS"/>
                <a:ea typeface="Arial Unicode MS"/>
              </a:rPr>
              <a:t>दूसरा लेवल</a:t>
            </a:r>
          </a:p>
          <a:p>
            <a:pPr lvl="2" rtl="0"/>
            <a:r>
              <a:rPr lang="hi" sz="2000" b="0" i="0" u="none" strike="noStrike">
                <a:latin typeface="Arial Unicode MS"/>
                <a:ea typeface="Arial Unicode MS"/>
              </a:rPr>
              <a:t>तीसरा लेवल</a:t>
            </a:r>
          </a:p>
          <a:p>
            <a:pPr lvl="3" rtl="0"/>
            <a:r>
              <a:rPr lang="hi" sz="1800" b="0" i="0" u="none" strike="noStrike">
                <a:latin typeface="Arial Unicode MS"/>
                <a:ea typeface="Arial Unicode MS"/>
              </a:rPr>
              <a:t>चौथा लेवल</a:t>
            </a:r>
          </a:p>
          <a:p>
            <a:pPr lvl="4" rtl="0"/>
            <a:r>
              <a:rPr lang="hi" sz="1800" b="0" i="0" u="none" strike="noStrike">
                <a:latin typeface="Arial Unicode MS"/>
                <a:ea typeface="Arial Unicode MS"/>
              </a:rPr>
              <a:t>पाँचवाँ लेवल</a:t>
            </a:r>
          </a:p>
        </p:txBody>
      </p:sp>
      <p:sp>
        <p:nvSpPr>
          <p:cNvPr id="4" name="Date Placeholder 3">
            <a:extLst>
              <a:ext uri="{FF2B5EF4-FFF2-40B4-BE49-F238E27FC236}">
                <a16:creationId xmlns:a16="http://schemas.microsoft.com/office/drawing/2014/main" id="{EEFBD5AC-F4C2-4DDF-6450-17FF4A1D5B1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pPr rtl="0"/>
            <a:r>
              <a:rPr lang="hi" sz="1200" b="0" i="0" u="none" strike="noStrike">
                <a:latin typeface="Arial Unicode MS"/>
                <a:ea typeface="Arial Unicode MS"/>
              </a:rPr>
              <a:t>8/20/2025</a:t>
            </a:r>
            <a:endParaRPr lang="en-US"/>
          </a:p>
        </p:txBody>
      </p:sp>
      <p:sp>
        <p:nvSpPr>
          <p:cNvPr id="5" name="Footer Placeholder 4">
            <a:extLst>
              <a:ext uri="{FF2B5EF4-FFF2-40B4-BE49-F238E27FC236}">
                <a16:creationId xmlns:a16="http://schemas.microsoft.com/office/drawing/2014/main" id="{76831CA0-632E-024A-672A-B2BBFF54458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A610BC63-AC2B-6A58-7D04-066EEA08803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pPr rtl="0"/>
            <a:r>
              <a:rPr lang="hi" sz="1200" b="0" i="0" u="none" strike="noStrike">
                <a:latin typeface="Arial Unicode MS"/>
                <a:ea typeface="Arial Unicode MS"/>
              </a:rPr>
              <a:t>‹#›</a:t>
            </a:r>
            <a:endParaRPr lang="en-US"/>
          </a:p>
        </p:txBody>
      </p:sp>
    </p:spTree>
    <p:extLst>
      <p:ext uri="{BB962C8B-B14F-4D97-AF65-F5344CB8AC3E}">
        <p14:creationId val="22098718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microsoft.com/office/2018/10/relationships/comments" Target="../comments/moderncomment1.xml"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image" Target="../media/image1.png" /><Relationship Id="rId4" Type="http://schemas.openxmlformats.org/officeDocument/2006/relationships/image" Target="../media/image2.png" /><Relationship Id="rId5" Type="http://schemas.openxmlformats.org/officeDocument/2006/relationships/image" Target="../media/image3.pn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image" Target="../media/image1.png" /><Relationship Id="rId4" Type="http://schemas.openxmlformats.org/officeDocument/2006/relationships/image" Target="../media/image4.png"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image" Target="../media/image1.png" /><Relationship Id="rId4" Type="http://schemas.openxmlformats.org/officeDocument/2006/relationships/image" Target="../media/image5.png"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image" Target="../media/image1.png" /><Relationship Id="rId4" Type="http://schemas.openxmlformats.org/officeDocument/2006/relationships/image" Target="../media/image6.png"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6.xml" /></Relationships>
</file>

<file path=ppt/slides/slide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 name="Title 1">
            <a:extLst>
              <a:ext uri="{FF2B5EF4-FFF2-40B4-BE49-F238E27FC236}">
                <a16:creationId xmlns:a16="http://schemas.microsoft.com/office/drawing/2014/main" id="{03919608-A66A-CA76-98E1-2C02B8914F66}"/>
              </a:ext>
            </a:extLst>
          </p:cNvPr>
          <p:cNvSpPr>
            <a:spLocks noGrp="1"/>
          </p:cNvSpPr>
          <p:nvPr>
            <p:ph type="ctrTitle"/>
          </p:nvPr>
        </p:nvSpPr>
        <p:spPr>
          <a:xfrm>
            <a:off x="510448" y="556243"/>
            <a:ext cx="9144000" cy="1043849"/>
          </a:xfrm>
        </p:spPr>
        <p:txBody>
          <a:bodyPr>
            <a:noAutofit/>
          </a:bodyPr>
          <a:lstStyle/>
          <a:p>
            <a:pPr algn="l" rtl="0"/>
            <a:r>
              <a:rPr lang="hi" sz="4000" b="1" i="0" u="none" strike="noStrike">
                <a:solidFill>
                  <a:srgbClr val="4C12A1"/>
                </a:solidFill>
                <a:latin typeface="Arial Unicode MS"/>
                <a:ea typeface="Arial Unicode MS"/>
                <a:cs typeface="Arial"/>
              </a:rPr>
              <a:t>इमेजिनेशन लीग की एंट्रियाँ:</a:t>
            </a:r>
            <a:br>
              <a:rPr lang="hi" sz="5400" b="0" i="0" u="none" strike="noStrike">
                <a:latin typeface="Arial Unicode MS"/>
                <a:ea typeface="Arial Unicode MS"/>
                <a:cs typeface="Arial"/>
              </a:rPr>
            </a:br>
            <a:r>
              <a:rPr lang="hi" sz="2800" b="0" i="1" u="none" strike="noStrike">
                <a:solidFill>
                  <a:srgbClr val="FF5C39"/>
                </a:solidFill>
                <a:latin typeface="Arial Unicode MS"/>
                <a:ea typeface="Arial Unicode MS"/>
                <a:cs typeface="Arial"/>
              </a:rPr>
              <a:t> स्टूडेंट इनोवेशन को प्रेरित करने के लिए 6 कदम</a:t>
            </a:r>
            <a:endParaRPr lang="en-US" i="1">
              <a:solidFill>
                <a:srgbClr val="FF5C39"/>
              </a:solidFill>
              <a:latin typeface="Arial"/>
              <a:cs typeface="Arial"/>
            </a:endParaRPr>
          </a:p>
        </p:txBody>
      </p:sp>
      <p:sp>
        <p:nvSpPr>
          <p:cNvPr id="3" name="Subtitle 2">
            <a:extLst>
              <a:ext uri="{FF2B5EF4-FFF2-40B4-BE49-F238E27FC236}">
                <a16:creationId xmlns:a16="http://schemas.microsoft.com/office/drawing/2014/main" id="{143A5946-CD24-0F0E-26DF-EBF67E5C7153}"/>
              </a:ext>
            </a:extLst>
          </p:cNvPr>
          <p:cNvSpPr>
            <a:spLocks noGrp="1"/>
          </p:cNvSpPr>
          <p:nvPr>
            <p:ph type="subTitle" idx="1"/>
          </p:nvPr>
        </p:nvSpPr>
        <p:spPr>
          <a:xfrm>
            <a:off x="510447" y="1600092"/>
            <a:ext cx="11002179" cy="4748270"/>
          </a:xfrm>
        </p:spPr>
        <p:txBody>
          <a:bodyPr vert="horz" lIns="91440" tIns="45720" rIns="91440" bIns="45720" rtlCol="0" anchor="t">
            <a:noAutofit/>
          </a:bodyPr>
          <a:lstStyle/>
          <a:p>
            <a:pPr marL="457200" indent="-457200" algn="l" rtl="0">
              <a:buAutoNum type="arabicPeriod"/>
            </a:pPr>
            <a:r>
              <a:rPr lang="hi" sz="1400" b="1" i="0" u="none" strike="noStrike">
                <a:latin typeface="Arial Unicode MS"/>
                <a:ea typeface="Arial Unicode MS"/>
                <a:cs typeface="Arial"/>
              </a:rPr>
              <a:t>भाषा को सरल बनाएं और आयु-उपयुक्त शब्दों का इस्तेमाल करें: </a:t>
            </a:r>
            <a:r>
              <a:rPr lang="hi" sz="1400" b="0" i="0" u="none" strike="noStrike">
                <a:latin typeface="Arial Unicode MS"/>
                <a:ea typeface="Arial Unicode MS"/>
                <a:cs typeface="Arial"/>
              </a:rPr>
              <a:t>सरल भाषा का इस्तेमाल करें जिसे युवा प्रतिभागी आसानी से समझ सकें। उदाहरण के लिए, "इनोवेशन प्रोजेक्ट" के बजाय कहें "दूसरों की मदद करने का आपका आइडिया।" </a:t>
            </a:r>
            <a:endParaRPr lang="en-US"/>
          </a:p>
          <a:p>
            <a:pPr marL="457200" indent="-457200" algn="l" rtl="0">
              <a:buAutoNum type="arabicPeriod"/>
            </a:pPr>
            <a:r>
              <a:rPr lang="hi" sz="1400" b="1" i="0" u="none" strike="noStrike">
                <a:latin typeface="Arial Unicode MS"/>
                <a:ea typeface="Arial Unicode MS"/>
                <a:cs typeface="Arial"/>
              </a:rPr>
              <a:t>प्रोत्साहन दें और मज़े पर ज़ोर दें: </a:t>
            </a:r>
            <a:r>
              <a:rPr lang="hi" sz="1400" b="0" i="0" u="none" strike="noStrike">
                <a:latin typeface="Arial Unicode MS"/>
                <a:ea typeface="Arial Unicode MS"/>
                <a:cs typeface="Arial"/>
              </a:rPr>
              <a:t>“अपने आइडिया के साथ मज़े करें!” या “हमें अपनी रचनात्मकता दिखाएँ!” जैसे प्रेरक वाक्यांश शामिल करें। प्रतिभागियों को रचनात्मक होने और रोमांचक तरीके से बदलाव लाने के मौके पर जोर दें: "आपका आइडिया दुनिया को एक बेहतर जगह बना सकता है!"</a:t>
            </a:r>
          </a:p>
          <a:p>
            <a:pPr marL="457200" indent="-457200" algn="l" rtl="0">
              <a:buAutoNum type="arabicPeriod"/>
            </a:pPr>
            <a:r>
              <a:rPr lang="hi" sz="1400" b="1" i="0" u="none" strike="noStrike">
                <a:latin typeface="Arial Unicode MS"/>
                <a:ea typeface="Arial Unicode MS"/>
                <a:cs typeface="Arial"/>
              </a:rPr>
              <a:t>सरल चेकलिस्ट फॉर्मैट में चरणों की आउटलाइन बनाएं: </a:t>
            </a:r>
            <a:r>
              <a:rPr lang="hi" sz="1400" b="0" i="0" u="none" strike="noStrike">
                <a:latin typeface="Arial Unicode MS"/>
                <a:ea typeface="Arial Unicode MS"/>
                <a:cs typeface="Arial"/>
              </a:rPr>
              <a:t>चरणों को चेकलिस्ट फॉर्मैट में विभाजित करें। उदाहरण के लिए:</a:t>
            </a:r>
          </a:p>
          <a:p>
            <a:pPr marL="914400" lvl="1" indent="-457200" algn="l" rtl="0">
              <a:buFont typeface="+mj-lt"/>
              <a:buAutoNum type="arabicParenR"/>
            </a:pPr>
            <a:r>
              <a:rPr lang="hi" sz="1400" b="0" i="0" u="none" strike="noStrike">
                <a:latin typeface="Arial Unicode MS"/>
                <a:ea typeface="Arial Unicode MS"/>
                <a:cs typeface="Arial"/>
              </a:rPr>
              <a:t>एक चुनौती चुनें।</a:t>
            </a:r>
          </a:p>
          <a:p>
            <a:pPr marL="914400" lvl="1" indent="-457200" algn="l" rtl="0">
              <a:buFont typeface="+mj-lt"/>
              <a:buAutoNum type="arabicParenR"/>
            </a:pPr>
            <a:r>
              <a:rPr lang="hi" sz="1400" b="0" i="0" u="none" strike="noStrike">
                <a:latin typeface="Arial Unicode MS"/>
                <a:ea typeface="Arial Unicode MS"/>
                <a:cs typeface="Arial"/>
              </a:rPr>
              <a:t>अपने समाधान के बारे में सोचें।</a:t>
            </a:r>
          </a:p>
          <a:p>
            <a:pPr marL="914400" lvl="1" indent="-457200" algn="l" rtl="0">
              <a:buFont typeface="+mj-lt"/>
              <a:buAutoNum type="arabicParenR"/>
            </a:pPr>
            <a:r>
              <a:rPr lang="hi" sz="1400" b="0" i="0" u="none" strike="noStrike">
                <a:latin typeface="Arial Unicode MS"/>
                <a:ea typeface="Arial Unicode MS"/>
                <a:cs typeface="Arial"/>
              </a:rPr>
              <a:t>अपने आइडिया का वर्णन करें या उसे ड्रॉ करें।</a:t>
            </a:r>
          </a:p>
          <a:p>
            <a:pPr marL="914400" lvl="1" indent="-457200" algn="l" rtl="0">
              <a:buFont typeface="+mj-lt"/>
              <a:buAutoNum type="arabicParenR"/>
            </a:pPr>
            <a:r>
              <a:rPr lang="hi" sz="1400" b="0" i="0" u="none" strike="noStrike">
                <a:latin typeface="Arial Unicode MS"/>
                <a:ea typeface="Arial Unicode MS"/>
                <a:cs typeface="Arial"/>
              </a:rPr>
              <a:t>अपनी एंट्री शुक्रवार, 12 दिसंबर, 2025 तक जमा करें।</a:t>
            </a:r>
          </a:p>
          <a:p>
            <a:pPr marL="457200" indent="-457200" algn="l" rtl="0">
              <a:buFont typeface="+mj-lt"/>
              <a:buAutoNum type="arabicPeriod"/>
            </a:pPr>
            <a:r>
              <a:rPr lang="hi" sz="1400" b="1" i="0" u="none" strike="noStrike">
                <a:latin typeface="Arial Unicode MS"/>
                <a:ea typeface="Arial Unicode MS"/>
                <a:cs typeface="Arial"/>
              </a:rPr>
              <a:t>विशिष्ट उदाहरण और सुझाव दें: </a:t>
            </a:r>
            <a:r>
              <a:rPr lang="hi" sz="1400" b="0" i="0" u="none" strike="noStrike">
                <a:latin typeface="Arial Unicode MS"/>
                <a:ea typeface="Arial Unicode MS"/>
                <a:cs typeface="Arial"/>
              </a:rPr>
              <a:t>प्रतिभागियों को उदाहरणों के साथ विचार-मंथन में सहायता करें। उदाहरण के लिए, यदि आप 'स्वच्छ जल' चुनौती को चुनते हैं, तो आप अपने पड़ोस में पानी बचाने के तरीके ढूंढ सकते हैं या लोगों के लिए स्वच्छ जल उपलब्ध कराना आसान बना सकते हैं।</a:t>
            </a:r>
          </a:p>
          <a:p>
            <a:pPr marL="457200" indent="-457200" algn="l" rtl="0">
              <a:buFont typeface="+mj-lt"/>
              <a:buAutoNum type="arabicPeriod"/>
            </a:pPr>
            <a:r>
              <a:rPr lang="hi" sz="1400" b="1" i="0" u="none" strike="noStrike">
                <a:latin typeface="Arial Unicode MS"/>
                <a:ea typeface="Arial Unicode MS"/>
                <a:cs typeface="Arial"/>
              </a:rPr>
              <a:t>सबमिशन की जरूरतों को संक्षेप में स्पष्ट करें: </a:t>
            </a:r>
            <a:r>
              <a:rPr lang="hi" sz="1400" b="0" i="0" u="none" strike="noStrike">
                <a:latin typeface="Arial Unicode MS"/>
                <a:ea typeface="Arial Unicode MS"/>
                <a:cs typeface="Arial"/>
              </a:rPr>
              <a:t>छात्रों को सतत विकास लक्ष्यों (SDG) और प्रत्येक चुनौती की स्पष्ट तरीके से समझाएं। ग्राहकों की प्रोफ़ाइल शेयर करें ताकि उन्हें यह पहचानने में मदद मिल सके कि उनका आइडिया किसकी मदद कर सकता है और असली दुनिया में प्रभाव डालने वाले समाधानों को प्रेरित कर सकता है।</a:t>
            </a:r>
          </a:p>
          <a:p>
            <a:pPr marL="457200" indent="-457200" algn="l" rtl="0">
              <a:buFont typeface="+mj-lt"/>
              <a:buAutoNum type="arabicPeriod"/>
            </a:pPr>
            <a:r>
              <a:rPr lang="hi" sz="1400" b="1" i="0" u="none" strike="noStrike">
                <a:latin typeface="Arial Unicode MS"/>
                <a:ea typeface="Arial Unicode MS"/>
                <a:cs typeface="Arial"/>
              </a:rPr>
              <a:t>सकारात्मक शिक्षण परिणामों को सुदृढ़ करें: </a:t>
            </a:r>
            <a:r>
              <a:rPr lang="hi" sz="1400" b="0" i="0" u="none" strike="noStrike">
                <a:latin typeface="Arial Unicode MS"/>
                <a:ea typeface="Arial Unicode MS"/>
                <a:cs typeface="Arial"/>
              </a:rPr>
              <a:t>इस बात पर बल दें कि यह अनुभव सीखने और विकास के बारे में है। "यह चुनौती आपको समस्याओं के बारे में सोचने और समाधान ढूंढने का अभ्यास करने में मदद करती है - बिल्कुल एक आविष्कारक की तरह!"</a:t>
            </a:r>
          </a:p>
        </p:txBody>
      </p:sp>
    </p:spTree>
    <p:extLst>
      <p:ext uri="{BB962C8B-B14F-4D97-AF65-F5344CB8AC3E}">
        <p14:creationId val="3902245577"/>
      </p:ext>
    </p:extLst>
  </p:cSld>
  <p:clrMapOvr>
    <a:masterClrMapping/>
  </p:clrMapOvr>
  <p:transition/>
  <p:timing/>
  <p:extLst>
    <p:ext uri="{6950BFC3-D8DA-4A85-94F7-54DA5524770B}">
      <p188:commentRel xmlns:p188="http://schemas.microsoft.com/office/powerpoint/2018/8/main" r:id="rId2"/>
    </p:ext>
  </p:extLst>
</p:sld>
</file>

<file path=ppt/slides/slide1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a:extLst>
            <a:ext uri="{FF2B5EF4-FFF2-40B4-BE49-F238E27FC236}">
              <a16:creationId xmlns:a16="http://schemas.microsoft.com/office/drawing/2014/main" id="{FADD69A8-C3CC-FC5D-BA8E-9F3FB13E6A27}"/>
            </a:ext>
          </a:extLst>
        </p:cNvPr>
        <p:cNvGrpSpPr/>
        <p:nvPr/>
      </p:nvGrpSpPr>
      <p:grpSpPr>
        <a:xfrm>
          <a:off x="0" y="0"/>
          <a:ext cx="0" cy="0"/>
        </a:xfrm>
      </p:grpSpPr>
      <p:sp>
        <p:nvSpPr>
          <p:cNvPr id="2" name="Title 1">
            <a:extLst>
              <a:ext uri="{FF2B5EF4-FFF2-40B4-BE49-F238E27FC236}">
                <a16:creationId xmlns:a16="http://schemas.microsoft.com/office/drawing/2014/main" id="{5C48607F-BB69-F596-D47A-12AA1B7061E8}"/>
              </a:ext>
            </a:extLst>
          </p:cNvPr>
          <p:cNvSpPr>
            <a:spLocks noGrp="1"/>
          </p:cNvSpPr>
          <p:nvPr>
            <p:ph type="title"/>
          </p:nvPr>
        </p:nvSpPr>
        <p:spPr>
          <a:xfrm>
            <a:off x="543080" y="226229"/>
            <a:ext cx="10515600" cy="1325563"/>
          </a:xfrm>
        </p:spPr>
        <p:txBody>
          <a:bodyPr>
            <a:noAutofit/>
          </a:bodyPr>
          <a:lstStyle/>
          <a:p>
            <a:pPr rtl="0"/>
            <a:r>
              <a:rPr lang="hi" sz="4000" b="1" i="0" u="none" strike="noStrike">
                <a:solidFill>
                  <a:srgbClr val="4C12A1"/>
                </a:solidFill>
                <a:latin typeface="Arial Unicode MS"/>
                <a:ea typeface="Arial Unicode MS"/>
                <a:cs typeface="Arial"/>
              </a:rPr>
              <a:t>एंट्री चेक लिस्ट: जमा करने के लिए तैयार हो जाएं</a:t>
            </a:r>
          </a:p>
        </p:txBody>
      </p:sp>
      <p:sp>
        <p:nvSpPr>
          <p:cNvPr id="4" name="TextBox 3">
            <a:extLst>
              <a:ext uri="{FF2B5EF4-FFF2-40B4-BE49-F238E27FC236}">
                <a16:creationId xmlns:a16="http://schemas.microsoft.com/office/drawing/2014/main" id="{C9C8A144-D3E3-E319-1C7B-9048764CE3DB}"/>
              </a:ext>
            </a:extLst>
          </p:cNvPr>
          <p:cNvSpPr txBox="1"/>
          <p:nvPr/>
        </p:nvSpPr>
        <p:spPr>
          <a:xfrm>
            <a:off x="543080" y="1551792"/>
            <a:ext cx="10878204" cy="4154984"/>
          </a:xfrm>
          <a:prstGeom prst="rect">
            <a:avLst/>
          </a:prstGeom>
          <a:noFill/>
        </p:spPr>
        <p:txBody>
          <a:bodyPr wrap="square" rtlCol="0">
            <a:noAutofit/>
          </a:bodyPr>
          <a:lstStyle/>
          <a:p>
            <a:pPr rtl="0"/>
            <a:r>
              <a:rPr lang="hi" sz="2400" b="0" i="0" u="none" strike="noStrike">
                <a:latin typeface="Arial Unicode MS"/>
                <a:ea typeface="Arial Unicode MS"/>
              </a:rPr>
              <a:t>अपना आइडिया भेजने से पहले, सुनिश्चित करें कि आपके पास सभी चीजें मौजूद हैं! अपनी एंट्री की दोबारा चेक करने में सहायता के लिए इस चेकलिस्ट का इस्तेमाल करें।</a:t>
            </a:r>
          </a:p>
          <a:p>
            <a:pPr rtl="0"/>
            <a:br>
              <a:rPr lang="hi" sz="2400" b="0" i="0" u="none" strike="noStrike">
                <a:latin typeface="Arial Unicode MS"/>
                <a:ea typeface="Arial Unicode MS"/>
              </a:rPr>
            </a:br>
            <a:r>
              <a:rPr lang="hi" sz="2400" b="0" i="0" u="none" strike="noStrike">
                <a:latin typeface="Arial Unicode MS"/>
                <a:ea typeface="Arial Unicode MS"/>
              </a:rPr>
              <a:t>🔲 मैंने किसी ऐसे व्यक्ति को चुना जिसकी मैं मदद करना चाहता था।</a:t>
            </a:r>
            <a:br>
              <a:rPr lang="hi" sz="2400" b="0" i="0" u="none" strike="noStrike">
                <a:latin typeface="Arial Unicode MS"/>
                <a:ea typeface="Arial Unicode MS"/>
              </a:rPr>
            </a:br>
            <a:r>
              <a:rPr lang="hi" sz="2400" b="0" i="0" u="none" strike="noStrike">
                <a:latin typeface="Arial Unicode MS"/>
                <a:ea typeface="Arial Unicode MS"/>
              </a:rPr>
              <a:t>🔲 मैंने उस समस्या का वर्णन किया जिसका वे सामना कर रहे थे।</a:t>
            </a:r>
            <a:br>
              <a:rPr lang="hi" sz="2400" b="0" i="0" u="none" strike="noStrike">
                <a:latin typeface="Arial Unicode MS"/>
                <a:ea typeface="Arial Unicode MS"/>
              </a:rPr>
            </a:br>
            <a:r>
              <a:rPr lang="hi" sz="2400" b="0" i="0" u="none" strike="noStrike">
                <a:latin typeface="Arial Unicode MS"/>
                <a:ea typeface="Arial Unicode MS"/>
              </a:rPr>
              <a:t>🔲 मैंने इसे हल करने के लिए एक रचनात्मक आइडिया बनाया।</a:t>
            </a:r>
            <a:br>
              <a:rPr lang="hi" sz="2400" b="0" i="0" u="none" strike="noStrike">
                <a:latin typeface="Arial Unicode MS"/>
                <a:ea typeface="Arial Unicode MS"/>
              </a:rPr>
            </a:br>
            <a:r>
              <a:rPr lang="hi" sz="2400" b="0" i="0" u="none" strike="noStrike">
                <a:latin typeface="Arial Unicode MS"/>
                <a:ea typeface="Arial Unicode MS"/>
              </a:rPr>
              <a:t>🔲 मैंने बताया कि मेरा आइडिया कैसे काम करेगा।</a:t>
            </a:r>
            <a:br>
              <a:rPr lang="hi" sz="2400" b="0" i="0" u="none" strike="noStrike">
                <a:latin typeface="Arial Unicode MS"/>
                <a:ea typeface="Arial Unicode MS"/>
              </a:rPr>
            </a:br>
            <a:r>
              <a:rPr lang="hi" sz="2400" b="0" i="0" u="none" strike="noStrike">
                <a:latin typeface="Arial Unicode MS"/>
                <a:ea typeface="Arial Unicode MS"/>
              </a:rPr>
              <a:t>🔲 मैंने अपने जवाबों को ड्रॉ किया या लिखा।</a:t>
            </a:r>
          </a:p>
          <a:p>
            <a:pPr rtl="0"/>
            <a:r>
              <a:rPr lang="hi" sz="2400" b="0" i="0" u="none" strike="noStrike">
                <a:latin typeface="Arial Unicode MS"/>
                <a:ea typeface="Arial Unicode MS"/>
              </a:rPr>
              <a:t>🔲 मैंने अपने आइडिया के लिए एक नाम सोचा।</a:t>
            </a:r>
            <a:br>
              <a:rPr lang="hi" sz="2400" b="0" i="0" u="none" strike="noStrike">
                <a:latin typeface="Arial Unicode MS"/>
                <a:ea typeface="Arial Unicode MS"/>
              </a:rPr>
            </a:br>
            <a:r>
              <a:rPr lang="hi" sz="2400" b="0" i="0" u="none" strike="noStrike">
                <a:latin typeface="Arial Unicode MS"/>
                <a:ea typeface="Arial Unicode MS"/>
              </a:rPr>
              <a:t>🔲 मुझे अपनी कल्पना साझा करने में मज़ा आया!</a:t>
            </a:r>
            <a:br>
              <a:rPr lang="hi" sz="2400" b="0" i="0" u="none" strike="noStrike">
                <a:latin typeface="Arial Unicode MS"/>
                <a:ea typeface="Arial Unicode MS"/>
              </a:rPr>
            </a:br>
            <a:r>
              <a:rPr lang="hi" sz="2400" b="0" i="0" u="none" strike="noStrike">
                <a:latin typeface="Arial Unicode MS"/>
                <a:ea typeface="Arial Unicode MS"/>
              </a:rPr>
              <a:t>🔲 मेरी एंट्री </a:t>
            </a:r>
            <a:r>
              <a:rPr lang="hi" sz="2400" b="1" i="0" u="none" strike="noStrike">
                <a:latin typeface="Arial Unicode MS"/>
                <a:ea typeface="Arial Unicode MS"/>
              </a:rPr>
              <a:t>शुक्रवार, 12 दिसंबर, 2025</a:t>
            </a:r>
            <a:r>
              <a:rPr lang="hi" sz="2400" b="0" i="0" u="none" strike="noStrike">
                <a:latin typeface="Arial Unicode MS"/>
                <a:ea typeface="Arial Unicode MS"/>
              </a:rPr>
              <a:t>तक जमा करने के लिए तैयार है!</a:t>
            </a:r>
            <a:endParaRPr lang="en-US" sz="2400"/>
          </a:p>
        </p:txBody>
      </p:sp>
    </p:spTree>
    <p:extLst>
      <p:ext uri="{BB962C8B-B14F-4D97-AF65-F5344CB8AC3E}">
        <p14:creationId val="2730113787"/>
      </p:ext>
    </p:extLst>
  </p:cSld>
  <p:clrMapOvr>
    <a:masterClrMapping/>
  </p:clrMapOvr>
  <p:transition/>
  <p:timing/>
</p:sld>
</file>

<file path=ppt/slides/slide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 name="Title 1">
            <a:extLst>
              <a:ext uri="{FF2B5EF4-FFF2-40B4-BE49-F238E27FC236}">
                <a16:creationId xmlns:a16="http://schemas.microsoft.com/office/drawing/2014/main" id="{0A13FAA0-6781-FC1D-BE06-53F4C86DDA49}"/>
              </a:ext>
            </a:extLst>
          </p:cNvPr>
          <p:cNvSpPr>
            <a:spLocks noGrp="1"/>
          </p:cNvSpPr>
          <p:nvPr>
            <p:ph type="title"/>
          </p:nvPr>
        </p:nvSpPr>
        <p:spPr>
          <a:xfrm>
            <a:off x="838200" y="788540"/>
            <a:ext cx="10515600" cy="1325563"/>
          </a:xfrm>
        </p:spPr>
        <p:txBody>
          <a:bodyPr>
            <a:noAutofit/>
          </a:bodyPr>
          <a:lstStyle/>
          <a:p>
            <a:pPr rtl="0"/>
            <a:r>
              <a:rPr lang="hi" sz="4000" b="1" i="0" u="none" strike="noStrike">
                <a:solidFill>
                  <a:srgbClr val="4C12A1"/>
                </a:solidFill>
                <a:latin typeface="Arial Unicode MS"/>
                <a:ea typeface="Arial Unicode MS"/>
                <a:cs typeface="Arial"/>
              </a:rPr>
              <a:t>देखें यह कैसे किया जाता है</a:t>
            </a:r>
            <a:br>
              <a:rPr lang="hi" sz="3600" b="1" i="0" u="none" strike="noStrike">
                <a:solidFill>
                  <a:srgbClr val="4C12A1"/>
                </a:solidFill>
                <a:latin typeface="Arial Unicode MS"/>
                <a:ea typeface="Arial Unicode MS"/>
                <a:cs typeface="Arial"/>
              </a:rPr>
            </a:br>
            <a:br>
              <a:rPr lang="hi" sz="3600" b="1" i="0" u="none" strike="noStrike">
                <a:solidFill>
                  <a:srgbClr val="4C12A1"/>
                </a:solidFill>
                <a:latin typeface="Arial Unicode MS"/>
                <a:ea typeface="Arial Unicode MS"/>
                <a:cs typeface="Arial"/>
              </a:rPr>
            </a:br>
            <a:r>
              <a:rPr lang="hi" sz="4000" b="1" i="0" u="none" strike="noStrike">
                <a:solidFill>
                  <a:srgbClr val="4C12A1"/>
                </a:solidFill>
                <a:latin typeface="Arial Unicode MS"/>
                <a:ea typeface="Arial Unicode MS"/>
                <a:cs typeface="Arial"/>
              </a:rPr>
              <a:t>एक सैंपल एंट्री</a:t>
            </a:r>
            <a:endParaRPr lang="en-US" sz="2800"/>
          </a:p>
        </p:txBody>
      </p:sp>
      <p:sp>
        <p:nvSpPr>
          <p:cNvPr id="3" name="Content Placeholder 2">
            <a:extLst>
              <a:ext uri="{FF2B5EF4-FFF2-40B4-BE49-F238E27FC236}">
                <a16:creationId xmlns:a16="http://schemas.microsoft.com/office/drawing/2014/main" id="{6402EE00-6448-36BF-FC66-4F26737CF930}"/>
              </a:ext>
            </a:extLst>
          </p:cNvPr>
          <p:cNvSpPr>
            <a:spLocks noGrp="1"/>
          </p:cNvSpPr>
          <p:nvPr>
            <p:ph idx="1"/>
          </p:nvPr>
        </p:nvSpPr>
        <p:spPr>
          <a:xfrm>
            <a:off x="838200" y="2274582"/>
            <a:ext cx="10515600" cy="3178767"/>
          </a:xfrm>
        </p:spPr>
        <p:txBody>
          <a:bodyPr>
            <a:noAutofit/>
          </a:bodyPr>
          <a:lstStyle/>
          <a:p>
            <a:pPr marL="0" indent="0" rtl="0">
              <a:lnSpc>
                <a:spcPct val="150000"/>
              </a:lnSpc>
              <a:buNone/>
            </a:pPr>
            <a:r>
              <a:rPr lang="hi" sz="1800" b="0" i="0" u="none" strike="noStrike">
                <a:latin typeface="Arial Unicode MS"/>
                <a:ea typeface="Arial Unicode MS"/>
                <a:cs typeface="Arial"/>
              </a:rPr>
              <a:t>इससे पहले कि आप अपना कोई बड़ा आइडिया शुरू करें, देखें कि एक छात्र ने फ़ॉर्म किस तरह भरा है!</a:t>
            </a:r>
          </a:p>
          <a:p>
            <a:pPr marL="0" indent="0" rtl="0">
              <a:lnSpc>
                <a:spcPct val="150000"/>
              </a:lnSpc>
              <a:buNone/>
            </a:pPr>
            <a:r>
              <a:rPr lang="hi" sz="1800" b="0" i="0" u="none" strike="noStrike">
                <a:latin typeface="Arial Unicode MS"/>
                <a:ea typeface="Arial Unicode MS"/>
                <a:cs typeface="Arial"/>
              </a:rPr>
              <a:t>यह सैंपल एंट्री प्रत्येक सवाल को स्टेप-बाइ -स्टेप समझाती है। आप देखेंगे:</a:t>
            </a:r>
          </a:p>
          <a:p>
            <a:pPr rtl="0">
              <a:lnSpc>
                <a:spcPct val="150000"/>
              </a:lnSpc>
            </a:pPr>
            <a:r>
              <a:rPr lang="hi" sz="1800" b="0" i="0" u="none" strike="noStrike">
                <a:latin typeface="Arial Unicode MS"/>
                <a:ea typeface="Arial Unicode MS"/>
                <a:cs typeface="Arial"/>
              </a:rPr>
              <a:t>एक खास व्यक्ति जिसकी छात्र मदद करना चाहता था</a:t>
            </a:r>
          </a:p>
          <a:p>
            <a:pPr rtl="0">
              <a:lnSpc>
                <a:spcPct val="150000"/>
              </a:lnSpc>
            </a:pPr>
            <a:r>
              <a:rPr lang="hi" sz="1800" b="0" i="0" u="none" strike="noStrike">
                <a:latin typeface="Arial Unicode MS"/>
                <a:ea typeface="Arial Unicode MS"/>
                <a:cs typeface="Arial"/>
              </a:rPr>
              <a:t>समस्या का स्पष्ट स्पष्टीकरण</a:t>
            </a:r>
          </a:p>
          <a:p>
            <a:pPr rtl="0">
              <a:lnSpc>
                <a:spcPct val="150000"/>
              </a:lnSpc>
            </a:pPr>
            <a:r>
              <a:rPr lang="hi" sz="1800" b="0" i="0" u="none" strike="noStrike">
                <a:latin typeface="Arial Unicode MS"/>
                <a:ea typeface="Arial Unicode MS"/>
                <a:cs typeface="Arial"/>
              </a:rPr>
              <a:t>इसे हल करने का एक मज़ेदार और रचनात्मक आइडिया</a:t>
            </a:r>
          </a:p>
          <a:p>
            <a:pPr rtl="0">
              <a:lnSpc>
                <a:spcPct val="150000"/>
              </a:lnSpc>
            </a:pPr>
            <a:r>
              <a:rPr lang="hi" sz="1800" b="0" i="0" u="none" strike="noStrike">
                <a:latin typeface="Arial Unicode MS"/>
                <a:ea typeface="Arial Unicode MS"/>
                <a:cs typeface="Arial"/>
              </a:rPr>
              <a:t>यह आइडिया असली जीवन में कैसे काम करेगा</a:t>
            </a:r>
          </a:p>
        </p:txBody>
      </p:sp>
      <p:sp>
        <p:nvSpPr>
          <p:cNvPr id="7" name="TextBox 6">
            <a:extLst>
              <a:ext uri="{FF2B5EF4-FFF2-40B4-BE49-F238E27FC236}">
                <a16:creationId xmlns:a16="http://schemas.microsoft.com/office/drawing/2014/main" id="{866ABAC9-F9E7-F6C9-1E52-D5A1463707D3}"/>
              </a:ext>
            </a:extLst>
          </p:cNvPr>
          <p:cNvSpPr txBox="1"/>
          <p:nvPr/>
        </p:nvSpPr>
        <p:spPr>
          <a:xfrm>
            <a:off x="838200" y="5774306"/>
            <a:ext cx="10388906" cy="400110"/>
          </a:xfrm>
          <a:prstGeom prst="rect">
            <a:avLst/>
          </a:prstGeom>
          <a:noFill/>
        </p:spPr>
        <p:txBody>
          <a:bodyPr wrap="square">
            <a:noAutofit/>
          </a:bodyPr>
          <a:lstStyle/>
          <a:p>
            <a:pPr rtl="0"/>
            <a:r>
              <a:rPr lang="hi" sz="2000" b="0" i="0" u="none" strike="noStrike">
                <a:solidFill>
                  <a:srgbClr val="4C12A1"/>
                </a:solidFill>
                <a:latin typeface="Arial Unicode MS"/>
                <a:ea typeface="Arial Unicode MS"/>
              </a:rPr>
              <a:t>💡 </a:t>
            </a:r>
            <a:r>
              <a:rPr lang="hi" sz="2000" b="0" i="1" u="none" strike="noStrike">
                <a:solidFill>
                  <a:srgbClr val="4C12A1"/>
                </a:solidFill>
                <a:latin typeface="Arial Unicode MS"/>
                <a:ea typeface="Arial Unicode MS"/>
              </a:rPr>
              <a:t>याद रखें: यह सिर्फ़ एक उदाहरण है। आपका आइडिया बिल्कुल अलग दिख सकता है और दिखेगा भी!</a:t>
            </a:r>
            <a:r>
              <a:rPr lang="hi" sz="2000" b="0" i="0" u="none" strike="noStrike">
                <a:solidFill>
                  <a:srgbClr val="4C12A1"/>
                </a:solidFill>
                <a:latin typeface="Arial Unicode MS"/>
                <a:ea typeface="Arial Unicode MS"/>
              </a:rPr>
              <a:t> </a:t>
            </a:r>
          </a:p>
        </p:txBody>
      </p:sp>
    </p:spTree>
    <p:extLst>
      <p:ext uri="{BB962C8B-B14F-4D97-AF65-F5344CB8AC3E}">
        <p14:creationId val="4277008888"/>
      </p:ext>
    </p:extLst>
  </p:cSld>
  <p:clrMapOvr>
    <a:masterClrMapping/>
  </p:clrMapOvr>
  <p:transition/>
  <p:timing/>
</p:sld>
</file>

<file path=ppt/slides/slide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a:extLst>
            <a:ext uri="{FF2B5EF4-FFF2-40B4-BE49-F238E27FC236}">
              <a16:creationId xmlns:a16="http://schemas.microsoft.com/office/drawing/2014/main" id="{A74C5A7F-1092-5956-D4B9-0BA8494F5502}"/>
            </a:ext>
          </a:extLst>
        </p:cNvPr>
        <p:cNvGrpSpPr/>
        <p:nvPr/>
      </p:nvGrpSpPr>
      <p:grpSpPr>
        <a:xfrm>
          <a:off x="0" y="0"/>
          <a:ext cx="0" cy="0"/>
        </a:xfrm>
      </p:grpSpPr>
      <p:sp>
        <p:nvSpPr>
          <p:cNvPr id="2" name="Title 1">
            <a:extLst>
              <a:ext uri="{FF2B5EF4-FFF2-40B4-BE49-F238E27FC236}">
                <a16:creationId xmlns:a16="http://schemas.microsoft.com/office/drawing/2014/main" id="{8CC73A05-8B89-20CF-23C3-17385939D17E}"/>
              </a:ext>
            </a:extLst>
          </p:cNvPr>
          <p:cNvSpPr>
            <a:spLocks noGrp="1"/>
          </p:cNvSpPr>
          <p:nvPr>
            <p:ph type="ctrTitle"/>
          </p:nvPr>
        </p:nvSpPr>
        <p:spPr>
          <a:xfrm>
            <a:off x="510448" y="288562"/>
            <a:ext cx="9144000" cy="827282"/>
          </a:xfrm>
        </p:spPr>
        <p:txBody>
          <a:bodyPr>
            <a:noAutofit/>
          </a:bodyPr>
          <a:lstStyle/>
          <a:p>
            <a:pPr algn="l" rtl="0"/>
            <a:r>
              <a:rPr lang="hi" sz="4400" b="1" i="0" u="none" strike="noStrike">
                <a:solidFill>
                  <a:srgbClr val="4C12A1"/>
                </a:solidFill>
                <a:latin typeface="Arial Unicode MS"/>
                <a:ea typeface="Arial Unicode MS"/>
                <a:cs typeface="Arial"/>
              </a:rPr>
              <a:t>आप किसकी मदद करने की कोशिश कर रहे हैं?</a:t>
            </a:r>
            <a:endParaRPr lang="en-US" i="1">
              <a:solidFill>
                <a:srgbClr val="FF5C39"/>
              </a:solidFill>
              <a:latin typeface="Arial" panose="020b0604020202020204" pitchFamily="34" charset="0"/>
              <a:cs typeface="Arial" panose="020b0604020202020204" pitchFamily="34" charset="0"/>
            </a:endParaRPr>
          </a:p>
        </p:txBody>
      </p:sp>
      <p:sp>
        <p:nvSpPr>
          <p:cNvPr id="6" name="Subtitle 5">
            <a:extLst>
              <a:ext uri="{FF2B5EF4-FFF2-40B4-BE49-F238E27FC236}">
                <a16:creationId xmlns:a16="http://schemas.microsoft.com/office/drawing/2014/main" id="{9A5CF605-8119-FBD0-198A-A73F498EFBC9}"/>
              </a:ext>
            </a:extLst>
          </p:cNvPr>
          <p:cNvSpPr>
            <a:spLocks noGrp="1"/>
          </p:cNvSpPr>
          <p:nvPr>
            <p:ph type="subTitle" idx="1"/>
          </p:nvPr>
        </p:nvSpPr>
        <p:spPr>
          <a:xfrm>
            <a:off x="7469436" y="1585951"/>
            <a:ext cx="4168047" cy="2314020"/>
          </a:xfrm>
        </p:spPr>
        <p:txBody>
          <a:bodyPr>
            <a:noAutofit/>
          </a:bodyPr>
          <a:lstStyle/>
          <a:p>
            <a:pPr algn="l" rtl="0"/>
            <a:r>
              <a:rPr lang="hi" sz="2200" b="0" i="0" u="none" strike="noStrike">
                <a:latin typeface="Arial Unicode MS"/>
                <a:ea typeface="Arial Unicode MS"/>
              </a:rPr>
              <a:t>क्या ये आपके सहपाठी हैं, आपके टीचर हैं, आपका परिवार है, आपके दोस्त हैं, या शायद वे लोग भी हैं जिन्हें आप अभी तक नहीं जानते? </a:t>
            </a:r>
          </a:p>
          <a:p>
            <a:pPr algn="l"/>
            <a:endParaRPr lang="en-US"/>
          </a:p>
          <a:p>
            <a:pPr algn="l" rtl="0"/>
            <a:r>
              <a:rPr lang="hi" sz="2200" b="0" i="0" u="none" strike="noStrike">
                <a:latin typeface="Arial Unicode MS"/>
                <a:ea typeface="Arial Unicode MS"/>
              </a:rPr>
              <a:t>किसी ऐसे व्यक्ति के बारे में सोचें जिसे थोड़ी मदद या बड़े बदलाव की ज़रूरत हो सकती है!</a:t>
            </a:r>
          </a:p>
        </p:txBody>
      </p:sp>
      <p:sp>
        <p:nvSpPr>
          <p:cNvPr id="16" name="TextBox 15">
            <a:extLst>
              <a:ext uri="{FF2B5EF4-FFF2-40B4-BE49-F238E27FC236}">
                <a16:creationId xmlns:a16="http://schemas.microsoft.com/office/drawing/2014/main" id="{54316BE9-FEB6-AC27-8258-78B9BBC9FD68}"/>
              </a:ext>
            </a:extLst>
          </p:cNvPr>
          <p:cNvSpPr txBox="1"/>
          <p:nvPr/>
        </p:nvSpPr>
        <p:spPr>
          <a:xfrm>
            <a:off x="3199448" y="6561010"/>
            <a:ext cx="8992552" cy="276999"/>
          </a:xfrm>
          <a:prstGeom prst="rect">
            <a:avLst/>
          </a:prstGeom>
          <a:noFill/>
        </p:spPr>
        <p:txBody>
          <a:bodyPr wrap="square">
            <a:noAutofit/>
          </a:bodyPr>
          <a:lstStyle/>
          <a:p>
            <a:pPr algn="r" rtl="0"/>
            <a:r>
              <a:rPr lang="hi" sz="1200" b="0" i="0" u="none" strike="noStrike">
                <a:solidFill>
                  <a:srgbClr val="000000"/>
                </a:solidFill>
                <a:latin typeface="Arial Unicode MS"/>
                <a:ea typeface="Arial Unicode MS"/>
              </a:rPr>
              <a:t>NFTE द्वारा संचालित | आधिकारिक WSI इमेजिनेशन लीग एंट्री फ़ॉर्म</a:t>
            </a:r>
            <a:endParaRPr lang="en-US" sz="1200"/>
          </a:p>
        </p:txBody>
      </p:sp>
      <p:graphicFrame>
        <p:nvGraphicFramePr>
          <p:cNvPr id="14" name="Table 13">
            <a:extLst>
              <a:ext uri="{FF2B5EF4-FFF2-40B4-BE49-F238E27FC236}">
                <a16:creationId xmlns:a16="http://schemas.microsoft.com/office/drawing/2014/main" id="{4C1A6166-C42C-314E-72D8-D908840DB4CE}"/>
              </a:ext>
            </a:extLst>
          </p:cNvPr>
          <p:cNvGraphicFramePr>
            <a:graphicFrameLocks noGrp="1"/>
          </p:cNvGraphicFramePr>
          <p:nvPr>
            <p:extLst>
              <p:ext uri="{D42A27DB-BD31-4B8C-83A1-F6EECF244321}">
                <p14:modId val="570388503"/>
              </p:ext>
            </p:extLst>
          </p:nvPr>
        </p:nvGraphicFramePr>
        <p:xfrm>
          <a:off x="510448" y="1330912"/>
          <a:ext cx="6661533" cy="5153530"/>
        </p:xfrm>
        <a:graphic>
          <a:graphicData uri="http://schemas.openxmlformats.org/drawingml/2006/table">
            <a:tbl>
              <a:tblPr firstRow="1" bandRow="1">
                <a:tableStyleId>{5C22544A-7EE6-4342-B048-85BDC9FD1C3A}</a:tableStyleId>
              </a:tblPr>
              <a:tblGrid>
                <a:gridCol w="6661533">
                  <a:extLst>
                    <a:ext uri="{9D8B030D-6E8A-4147-A177-3AD203B41FA5}">
                      <a16:colId xmlns:a16="http://schemas.microsoft.com/office/drawing/2014/main" val="3121291124"/>
                    </a:ext>
                  </a:extLst>
                </a:gridCol>
              </a:tblGrid>
              <a:tr h="395704">
                <a:tc>
                  <a:txBody>
                    <a:bodyPr vert="horz" wrap="square">
                      <a:noAutofit/>
                    </a:bodyPr>
                    <a:lstStyle/>
                    <a:p>
                      <a:pPr algn="ctr" rtl="0"/>
                      <a:r>
                        <a:rPr lang="hi" sz="1800" b="1" i="0" u="none" strike="noStrike">
                          <a:solidFill>
                            <a:srgbClr val="000000"/>
                          </a:solidFill>
                          <a:latin typeface="Arial Unicode MS"/>
                          <a:ea typeface="Arial Unicode MS"/>
                        </a:rPr>
                        <a:t>अपना जवाब यहां ड्रॉ करें या लिखें:</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1617789440"/>
                  </a:ext>
                </a:extLst>
              </a:tr>
              <a:tr h="4757826">
                <a:tc>
                  <a:txBody>
                    <a:bodyPr vert="horz" wrap="square">
                      <a:noAutofit/>
                    </a:bodyPr>
                    <a:lstStyle/>
                    <a:p>
                      <a:endParaRPr lang="en-US" sz="1800" b="0" i="0" kern="1200">
                        <a:solidFill>
                          <a:schemeClr val="dk1"/>
                        </a:solidFill>
                        <a:effectLst/>
                        <a:latin typeface="+mn-lt"/>
                        <a:ea typeface="+mn-ea"/>
                        <a:cs typeface="+mn-cs"/>
                      </a:endParaRPr>
                    </a:p>
                    <a:p>
                      <a:endParaRPr lang="en-US" sz="1800" b="0" i="0" kern="1200">
                        <a:solidFill>
                          <a:schemeClr val="dk1"/>
                        </a:solidFill>
                        <a:effectLst/>
                        <a:latin typeface="+mn-lt"/>
                        <a:ea typeface="+mn-ea"/>
                        <a:cs typeface="+mn-cs"/>
                      </a:endParaRPr>
                    </a:p>
                    <a:p>
                      <a:endParaRPr lang="en-US" sz="1800" b="0" i="0" kern="1200">
                        <a:solidFill>
                          <a:schemeClr val="dk1"/>
                        </a:solidFill>
                        <a:effectLst/>
                        <a:latin typeface="+mn-lt"/>
                        <a:ea typeface="+mn-ea"/>
                        <a:cs typeface="+mn-cs"/>
                      </a:endParaRPr>
                    </a:p>
                    <a:p>
                      <a:pPr rtl="0"/>
                      <a:r>
                        <a:rPr lang="hi" sz="1800" b="0" i="0" u="none" strike="noStrike" kern="1200">
                          <a:solidFill>
                            <a:srgbClr val="000000"/>
                          </a:solidFill>
                          <a:latin typeface="Arial Unicode MS"/>
                          <a:ea typeface="Arial Unicode MS"/>
                          <a:cs typeface="+mn-cs"/>
                        </a:rPr>
                        <a:t>मैं अपने जैसे उन बच्चों की मदद करना चाहता/चाहती हूँ जो बरसात वाले इलाकों में रहते हैं और जिनके पास खेलने के लिए घर पर ज्यादा जगह नहीं है।</a:t>
                      </a:r>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7809726"/>
                  </a:ext>
                </a:extLst>
              </a:tr>
            </a:tbl>
          </a:graphicData>
        </a:graphic>
      </p:graphicFrame>
      <p:pic>
        <p:nvPicPr>
          <p:cNvPr id="12" name="Picture 11">
            <a:extLst>
              <a:ext uri="{FF2B5EF4-FFF2-40B4-BE49-F238E27FC236}">
                <a16:creationId xmlns:a16="http://schemas.microsoft.com/office/drawing/2014/main" id="{7B774E19-D0F9-27D2-707B-7A613E0561DC}"/>
              </a:ext>
            </a:extLst>
          </p:cNvPr>
          <p:cNvPicPr>
            <a:picLocks noChangeAspect="1"/>
          </p:cNvPicPr>
          <p:nvPr/>
        </p:nvPicPr>
        <p:blipFill>
          <a:blip r:embed="rId3"/>
          <a:stretch>
            <a:fillRect/>
          </a:stretch>
        </p:blipFill>
        <p:spPr>
          <a:xfrm>
            <a:off x="6548491" y="3776882"/>
            <a:ext cx="5619584" cy="2486757"/>
          </a:xfrm>
          <a:prstGeom prst="rect">
            <a:avLst/>
          </a:prstGeom>
        </p:spPr>
      </p:pic>
      <p:sp>
        <p:nvSpPr>
          <p:cNvPr id="13" name="TextBox 12">
            <a:extLst>
              <a:ext uri="{FF2B5EF4-FFF2-40B4-BE49-F238E27FC236}">
                <a16:creationId xmlns:a16="http://schemas.microsoft.com/office/drawing/2014/main" id="{3C0D83C0-5803-9F98-C08D-92808A307662}"/>
              </a:ext>
            </a:extLst>
          </p:cNvPr>
          <p:cNvSpPr txBox="1"/>
          <p:nvPr/>
        </p:nvSpPr>
        <p:spPr>
          <a:xfrm>
            <a:off x="7469436" y="4481640"/>
            <a:ext cx="4497774" cy="1200329"/>
          </a:xfrm>
          <a:prstGeom prst="rect">
            <a:avLst/>
          </a:prstGeom>
          <a:noFill/>
        </p:spPr>
        <p:txBody>
          <a:bodyPr wrap="square" rtlCol="0">
            <a:noAutofit/>
          </a:bodyPr>
          <a:lstStyle/>
          <a:p>
            <a:pPr rtl="0"/>
            <a:r>
              <a:rPr lang="hi" sz="1800" b="0" i="0" u="none" strike="noStrike">
                <a:latin typeface="Arial Unicode MS"/>
                <a:ea typeface="Arial Unicode MS"/>
              </a:rPr>
              <a:t>क्या आपने:</a:t>
            </a:r>
          </a:p>
          <a:p>
            <a:pPr rtl="0"/>
            <a:r>
              <a:rPr lang="hi" sz="1800" b="0" i="0" u="none" strike="noStrike">
                <a:latin typeface="Arial Unicode MS"/>
                <a:ea typeface="Arial Unicode MS"/>
              </a:rPr>
              <a:t>किसी खास व्यक्ति या ग्रुप को चुना (सभी को नहीं)?</a:t>
            </a:r>
          </a:p>
          <a:p>
            <a:pPr rtl="0"/>
            <a:r>
              <a:rPr lang="hi" sz="1800" b="0" i="0" u="none" strike="noStrike">
                <a:latin typeface="Arial Unicode MS"/>
                <a:ea typeface="Arial Unicode MS"/>
              </a:rPr>
              <a:t>कल्पना की कि वे असली जीवन में कैसे दिखते हैं या क्या करते हैं?</a:t>
            </a:r>
          </a:p>
        </p:txBody>
      </p:sp>
      <p:pic>
        <p:nvPicPr>
          <p:cNvPr id="4" name="Picture 3">
            <a:extLst>
              <a:ext uri="{FF2B5EF4-FFF2-40B4-BE49-F238E27FC236}">
                <a16:creationId xmlns:a16="http://schemas.microsoft.com/office/drawing/2014/main" id="{D117A8DC-AD06-482C-2060-9287EAD452A7}"/>
              </a:ext>
            </a:extLst>
          </p:cNvPr>
          <p:cNvPicPr>
            <a:picLocks noChangeAspect="1"/>
          </p:cNvPicPr>
          <p:nvPr/>
        </p:nvPicPr>
        <p:blipFill>
          <a:blip r:embed="rId4"/>
          <a:stretch>
            <a:fillRect/>
          </a:stretch>
        </p:blipFill>
        <p:spPr>
          <a:xfrm>
            <a:off x="870020" y="3429000"/>
            <a:ext cx="1991003" cy="2810267"/>
          </a:xfrm>
          <a:prstGeom prst="rect">
            <a:avLst/>
          </a:prstGeom>
        </p:spPr>
      </p:pic>
      <p:sp>
        <p:nvSpPr>
          <p:cNvPr id="5" name="TextBox 4">
            <a:extLst>
              <a:ext uri="{FF2B5EF4-FFF2-40B4-BE49-F238E27FC236}">
                <a16:creationId xmlns:a16="http://schemas.microsoft.com/office/drawing/2014/main" id="{79FBF8C5-C064-DC6C-65C8-992B413914A5}"/>
              </a:ext>
            </a:extLst>
          </p:cNvPr>
          <p:cNvSpPr txBox="1"/>
          <p:nvPr/>
        </p:nvSpPr>
        <p:spPr>
          <a:xfrm>
            <a:off x="3263006" y="4509313"/>
            <a:ext cx="3136757" cy="1754326"/>
          </a:xfrm>
          <a:prstGeom prst="rect">
            <a:avLst/>
          </a:prstGeom>
          <a:noFill/>
        </p:spPr>
        <p:txBody>
          <a:bodyPr wrap="square" rtlCol="0">
            <a:noAutofit/>
          </a:bodyPr>
          <a:lstStyle/>
          <a:p>
            <a:pPr rtl="0"/>
            <a:r>
              <a:rPr lang="hi" sz="1800" b="0" i="0" u="none" strike="noStrike">
                <a:latin typeface="Arial Unicode MS"/>
                <a:ea typeface="Arial Unicode MS"/>
              </a:rPr>
              <a:t>निशान </a:t>
            </a:r>
          </a:p>
          <a:p>
            <a:pPr rtl="0"/>
            <a:r>
              <a:rPr lang="hi" sz="1800" b="0" i="0" u="none" strike="noStrike">
                <a:latin typeface="Arial Unicode MS"/>
                <a:ea typeface="Arial Unicode MS"/>
              </a:rPr>
              <a:t>8 साल का</a:t>
            </a:r>
          </a:p>
          <a:p>
            <a:pPr rtl="0"/>
            <a:r>
              <a:rPr lang="hi" sz="1800" b="0" i="0" u="none" strike="noStrike">
                <a:latin typeface="Arial Unicode MS"/>
                <a:ea typeface="Arial Unicode MS"/>
              </a:rPr>
              <a:t>न्यूयॉर्क शहर में रहता है</a:t>
            </a:r>
          </a:p>
          <a:p>
            <a:pPr rtl="0"/>
            <a:r>
              <a:rPr lang="hi" sz="1800" b="0" i="0" u="none" strike="noStrike">
                <a:latin typeface="Arial Unicode MS"/>
                <a:ea typeface="Arial Unicode MS"/>
              </a:rPr>
              <a:t>खेलना और इधर-उधर दौड़ना पसंद करता है</a:t>
            </a:r>
          </a:p>
          <a:p>
            <a:pPr rtl="0"/>
            <a:r>
              <a:rPr lang="hi" sz="1800" b="0" i="0" u="none" strike="noStrike">
                <a:latin typeface="Arial Unicode MS"/>
                <a:ea typeface="Arial Unicode MS"/>
              </a:rPr>
              <a:t>घर पर 2 भाई और 1 बहन है।</a:t>
            </a:r>
          </a:p>
        </p:txBody>
      </p:sp>
      <p:pic>
        <p:nvPicPr>
          <p:cNvPr id="8" name="Picture 7">
            <a:extLst>
              <a:ext uri="{FF2B5EF4-FFF2-40B4-BE49-F238E27FC236}">
                <a16:creationId xmlns:a16="http://schemas.microsoft.com/office/drawing/2014/main" id="{4132F23D-CC59-87C9-7A17-BF10E194EC56}"/>
              </a:ext>
            </a:extLst>
          </p:cNvPr>
          <p:cNvPicPr>
            <a:picLocks noChangeAspect="1"/>
          </p:cNvPicPr>
          <p:nvPr/>
        </p:nvPicPr>
        <p:blipFill>
          <a:blip r:embed="rId5"/>
          <a:stretch>
            <a:fillRect/>
          </a:stretch>
        </p:blipFill>
        <p:spPr>
          <a:xfrm>
            <a:off x="3258325" y="3903269"/>
            <a:ext cx="1524213" cy="523948"/>
          </a:xfrm>
          <a:prstGeom prst="rect">
            <a:avLst/>
          </a:prstGeom>
        </p:spPr>
      </p:pic>
    </p:spTree>
    <p:extLst>
      <p:ext uri="{BB962C8B-B14F-4D97-AF65-F5344CB8AC3E}">
        <p14:creationId val="3358472967"/>
      </p:ext>
    </p:extLst>
  </p:cSld>
  <p:clrMapOvr>
    <a:masterClrMapping/>
  </p:clrMapOvr>
  <p:transition/>
  <p:timing/>
</p:sld>
</file>

<file path=ppt/slides/slide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a:extLst>
            <a:ext uri="{FF2B5EF4-FFF2-40B4-BE49-F238E27FC236}">
              <a16:creationId xmlns:a16="http://schemas.microsoft.com/office/drawing/2014/main" id="{50006EC1-6E58-9CB9-AACD-CDC2D95747E2}"/>
            </a:ext>
          </a:extLst>
        </p:cNvPr>
        <p:cNvGrpSpPr/>
        <p:nvPr/>
      </p:nvGrpSpPr>
      <p:grpSpPr>
        <a:xfrm>
          <a:off x="0" y="0"/>
          <a:ext cx="0" cy="0"/>
        </a:xfrm>
      </p:grpSpPr>
      <p:sp>
        <p:nvSpPr>
          <p:cNvPr id="2" name="Title 1">
            <a:extLst>
              <a:ext uri="{FF2B5EF4-FFF2-40B4-BE49-F238E27FC236}">
                <a16:creationId xmlns:a16="http://schemas.microsoft.com/office/drawing/2014/main" id="{DCAD4B79-5001-2201-C65C-2B9C30CF1F8C}"/>
              </a:ext>
            </a:extLst>
          </p:cNvPr>
          <p:cNvSpPr>
            <a:spLocks noGrp="1"/>
          </p:cNvSpPr>
          <p:nvPr>
            <p:ph type="ctrTitle"/>
          </p:nvPr>
        </p:nvSpPr>
        <p:spPr>
          <a:xfrm>
            <a:off x="510448" y="288562"/>
            <a:ext cx="9144000" cy="827282"/>
          </a:xfrm>
        </p:spPr>
        <p:txBody>
          <a:bodyPr>
            <a:noAutofit/>
          </a:bodyPr>
          <a:lstStyle/>
          <a:p>
            <a:pPr algn="l" rtl="0"/>
            <a:r>
              <a:rPr lang="hi" sz="4400" b="1" i="0" u="none" strike="noStrike">
                <a:solidFill>
                  <a:srgbClr val="4C12A1"/>
                </a:solidFill>
                <a:latin typeface="Arial Unicode MS"/>
                <a:ea typeface="Arial Unicode MS"/>
                <a:cs typeface="Arial"/>
              </a:rPr>
              <a:t>उन्हें क्या समस्या है</a:t>
            </a:r>
            <a:endParaRPr lang="en-US" i="1">
              <a:solidFill>
                <a:srgbClr val="FF5C39"/>
              </a:solidFill>
              <a:latin typeface="Arial" panose="020b0604020202020204" pitchFamily="34" charset="0"/>
              <a:cs typeface="Arial" panose="020b0604020202020204" pitchFamily="34" charset="0"/>
            </a:endParaRPr>
          </a:p>
        </p:txBody>
      </p:sp>
      <p:sp>
        <p:nvSpPr>
          <p:cNvPr id="16" name="TextBox 15">
            <a:extLst>
              <a:ext uri="{FF2B5EF4-FFF2-40B4-BE49-F238E27FC236}">
                <a16:creationId xmlns:a16="http://schemas.microsoft.com/office/drawing/2014/main" id="{254E2537-E286-8660-FDA4-2A7787A48117}"/>
              </a:ext>
            </a:extLst>
          </p:cNvPr>
          <p:cNvSpPr txBox="1"/>
          <p:nvPr/>
        </p:nvSpPr>
        <p:spPr>
          <a:xfrm>
            <a:off x="3199448" y="6561010"/>
            <a:ext cx="8992552" cy="276999"/>
          </a:xfrm>
          <a:prstGeom prst="rect">
            <a:avLst/>
          </a:prstGeom>
          <a:noFill/>
        </p:spPr>
        <p:txBody>
          <a:bodyPr wrap="square">
            <a:noAutofit/>
          </a:bodyPr>
          <a:lstStyle/>
          <a:p>
            <a:pPr algn="r" rtl="0"/>
            <a:r>
              <a:rPr lang="hi" sz="1200" b="0" i="0" u="none" strike="noStrike">
                <a:solidFill>
                  <a:srgbClr val="000000"/>
                </a:solidFill>
                <a:latin typeface="Arial Unicode MS"/>
                <a:ea typeface="Arial Unicode MS"/>
              </a:rPr>
              <a:t>NFTE द्वारा संचालित | आधिकारिक WSI इमेजिनेशन लीग एंट्री फ़ॉर्म</a:t>
            </a:r>
            <a:endParaRPr lang="en-US" sz="1200"/>
          </a:p>
        </p:txBody>
      </p:sp>
      <p:graphicFrame>
        <p:nvGraphicFramePr>
          <p:cNvPr id="14" name="Table 13">
            <a:extLst>
              <a:ext uri="{FF2B5EF4-FFF2-40B4-BE49-F238E27FC236}">
                <a16:creationId xmlns:a16="http://schemas.microsoft.com/office/drawing/2014/main" id="{59F32313-637A-043A-7755-C9B21F92AD2C}"/>
              </a:ext>
            </a:extLst>
          </p:cNvPr>
          <p:cNvGraphicFramePr>
            <a:graphicFrameLocks noGrp="1"/>
          </p:cNvGraphicFramePr>
          <p:nvPr>
            <p:extLst>
              <p:ext uri="{D42A27DB-BD31-4B8C-83A1-F6EECF244321}">
                <p14:modId val="2147163485"/>
              </p:ext>
            </p:extLst>
          </p:nvPr>
        </p:nvGraphicFramePr>
        <p:xfrm>
          <a:off x="510448" y="1330912"/>
          <a:ext cx="6661533" cy="5153530"/>
        </p:xfrm>
        <a:graphic>
          <a:graphicData uri="http://schemas.openxmlformats.org/drawingml/2006/table">
            <a:tbl>
              <a:tblPr firstRow="1" bandRow="1">
                <a:tableStyleId>{5C22544A-7EE6-4342-B048-85BDC9FD1C3A}</a:tableStyleId>
              </a:tblPr>
              <a:tblGrid>
                <a:gridCol w="6661533">
                  <a:extLst>
                    <a:ext uri="{9D8B030D-6E8A-4147-A177-3AD203B41FA5}">
                      <a16:colId xmlns:a16="http://schemas.microsoft.com/office/drawing/2014/main" val="3121291124"/>
                    </a:ext>
                  </a:extLst>
                </a:gridCol>
              </a:tblGrid>
              <a:tr h="395704">
                <a:tc>
                  <a:txBody>
                    <a:bodyPr vert="horz" wrap="square">
                      <a:noAutofit/>
                    </a:bodyPr>
                    <a:lstStyle/>
                    <a:p>
                      <a:pPr algn="ctr" rtl="0"/>
                      <a:r>
                        <a:rPr lang="hi" sz="1800" b="1" i="0" u="none" strike="noStrike">
                          <a:solidFill>
                            <a:srgbClr val="000000"/>
                          </a:solidFill>
                          <a:latin typeface="Arial Unicode MS"/>
                          <a:ea typeface="Arial Unicode MS"/>
                        </a:rPr>
                        <a:t>अपना जवाब यहां ड्रॉ करें या लिखें:</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1617789440"/>
                  </a:ext>
                </a:extLst>
              </a:tr>
              <a:tr h="4757826">
                <a:tc>
                  <a:txBody>
                    <a:bodyPr vert="horz" wrap="square">
                      <a:noAutofit/>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7809726"/>
                  </a:ext>
                </a:extLst>
              </a:tr>
            </a:tbl>
          </a:graphicData>
        </a:graphic>
      </p:graphicFrame>
      <p:pic>
        <p:nvPicPr>
          <p:cNvPr id="12" name="Picture 11">
            <a:extLst>
              <a:ext uri="{FF2B5EF4-FFF2-40B4-BE49-F238E27FC236}">
                <a16:creationId xmlns:a16="http://schemas.microsoft.com/office/drawing/2014/main" id="{4F18464F-DB5D-4E71-8654-C60C0C60F396}"/>
              </a:ext>
            </a:extLst>
          </p:cNvPr>
          <p:cNvPicPr>
            <a:picLocks noChangeAspect="1"/>
          </p:cNvPicPr>
          <p:nvPr/>
        </p:nvPicPr>
        <p:blipFill>
          <a:blip r:embed="rId3"/>
          <a:stretch>
            <a:fillRect/>
          </a:stretch>
        </p:blipFill>
        <p:spPr>
          <a:xfrm>
            <a:off x="6548491" y="3776882"/>
            <a:ext cx="5619584" cy="2486757"/>
          </a:xfrm>
          <a:prstGeom prst="rect">
            <a:avLst/>
          </a:prstGeom>
        </p:spPr>
      </p:pic>
      <p:sp>
        <p:nvSpPr>
          <p:cNvPr id="13" name="TextBox 12">
            <a:extLst>
              <a:ext uri="{FF2B5EF4-FFF2-40B4-BE49-F238E27FC236}">
                <a16:creationId xmlns:a16="http://schemas.microsoft.com/office/drawing/2014/main" id="{8A134E28-2FB8-1E28-92FF-47A642F1B8D5}"/>
              </a:ext>
            </a:extLst>
          </p:cNvPr>
          <p:cNvSpPr txBox="1"/>
          <p:nvPr/>
        </p:nvSpPr>
        <p:spPr>
          <a:xfrm>
            <a:off x="7469436" y="4481640"/>
            <a:ext cx="4497774" cy="1200329"/>
          </a:xfrm>
          <a:prstGeom prst="rect">
            <a:avLst/>
          </a:prstGeom>
          <a:noFill/>
        </p:spPr>
        <p:txBody>
          <a:bodyPr wrap="square" rtlCol="0">
            <a:noAutofit/>
          </a:bodyPr>
          <a:lstStyle/>
          <a:p>
            <a:pPr rtl="0"/>
            <a:r>
              <a:rPr lang="hi" sz="1800" b="0" i="0" u="none" strike="noStrike">
                <a:latin typeface="Arial Unicode MS"/>
                <a:ea typeface="Arial Unicode MS"/>
              </a:rPr>
              <a:t>क्या आपने:</a:t>
            </a:r>
          </a:p>
          <a:p>
            <a:pPr rtl="0"/>
            <a:r>
              <a:rPr lang="hi" sz="1800" b="0" i="0" u="none" strike="noStrike">
                <a:latin typeface="Arial Unicode MS"/>
                <a:ea typeface="Arial Unicode MS"/>
              </a:rPr>
              <a:t>बताएं कि उस व्यक्ति के लिए चीजें मुश्किल क्यों हैं?</a:t>
            </a:r>
          </a:p>
          <a:p>
            <a:pPr rtl="0"/>
            <a:r>
              <a:rPr lang="hi" sz="1800" b="0" i="0" u="none" strike="noStrike">
                <a:latin typeface="Arial Unicode MS"/>
                <a:ea typeface="Arial Unicode MS"/>
              </a:rPr>
              <a:t>समस्या का 1 उदाहरण दें?</a:t>
            </a:r>
          </a:p>
        </p:txBody>
      </p:sp>
      <p:sp>
        <p:nvSpPr>
          <p:cNvPr id="6" name="Subtitle 5">
            <a:extLst>
              <a:ext uri="{FF2B5EF4-FFF2-40B4-BE49-F238E27FC236}">
                <a16:creationId xmlns:a16="http://schemas.microsoft.com/office/drawing/2014/main" id="{4389F010-6FA5-B08D-D4ED-4390CF90AE8B}"/>
              </a:ext>
            </a:extLst>
          </p:cNvPr>
          <p:cNvSpPr>
            <a:spLocks noGrp="1"/>
          </p:cNvSpPr>
          <p:nvPr>
            <p:ph type="subTitle" idx="1"/>
          </p:nvPr>
        </p:nvSpPr>
        <p:spPr>
          <a:xfrm>
            <a:off x="7469436" y="1330912"/>
            <a:ext cx="4168047" cy="2853357"/>
          </a:xfrm>
        </p:spPr>
        <p:txBody>
          <a:bodyPr>
            <a:noAutofit/>
          </a:bodyPr>
          <a:lstStyle/>
          <a:p>
            <a:pPr algn="l" rtl="0"/>
            <a:r>
              <a:rPr lang="hi" sz="2400" b="0" i="0" u="none" strike="noStrike">
                <a:latin typeface="Arial Unicode MS"/>
                <a:ea typeface="Arial Unicode MS"/>
              </a:rPr>
              <a:t>उस व्यक्ति के बारे में सोचें जिसकी आप मदद कर रहे हैं। </a:t>
            </a:r>
          </a:p>
          <a:p>
            <a:pPr algn="l" rtl="0"/>
            <a:r>
              <a:rPr lang="hi" sz="2400" b="0" i="0" u="none" strike="noStrike">
                <a:latin typeface="Arial Unicode MS"/>
                <a:ea typeface="Arial Unicode MS"/>
              </a:rPr>
              <a:t>उनके लिए चीजें मुश्किल क्यों हो रही हैं? </a:t>
            </a:r>
          </a:p>
          <a:p>
            <a:pPr algn="l" rtl="0"/>
            <a:r>
              <a:rPr lang="hi" sz="2400" b="0" i="0" u="none" strike="noStrike">
                <a:latin typeface="Arial Unicode MS"/>
                <a:ea typeface="Arial Unicode MS"/>
              </a:rPr>
              <a:t>क्या कुछ छूट गया है, अनुचित है, भ्रमित करने वाला है, या ठीक से काम नहीं कर रहा है? </a:t>
            </a:r>
          </a:p>
        </p:txBody>
      </p:sp>
      <p:sp>
        <p:nvSpPr>
          <p:cNvPr id="4" name="TextBox 3">
            <a:extLst>
              <a:ext uri="{FF2B5EF4-FFF2-40B4-BE49-F238E27FC236}">
                <a16:creationId xmlns:a16="http://schemas.microsoft.com/office/drawing/2014/main" id="{F7292220-D0F8-F871-F2FF-72A2BE55862A}"/>
              </a:ext>
            </a:extLst>
          </p:cNvPr>
          <p:cNvSpPr txBox="1"/>
          <p:nvPr/>
        </p:nvSpPr>
        <p:spPr>
          <a:xfrm>
            <a:off x="3048918" y="3263613"/>
            <a:ext cx="6097836" cy="369332"/>
          </a:xfrm>
          <a:prstGeom prst="rect">
            <a:avLst/>
          </a:prstGeom>
          <a:noFill/>
        </p:spPr>
        <p:txBody>
          <a:bodyPr wrap="square">
            <a:noAutofit/>
          </a:bodyPr>
          <a:lstStyle/>
          <a:p>
            <a:pPr>
              <a:buNone/>
            </a:pPr>
            <a:endParaRPr lang="en-US"/>
          </a:p>
        </p:txBody>
      </p:sp>
      <p:pic>
        <p:nvPicPr>
          <p:cNvPr id="7" name="Picture 6">
            <a:extLst>
              <a:ext uri="{FF2B5EF4-FFF2-40B4-BE49-F238E27FC236}">
                <a16:creationId xmlns:a16="http://schemas.microsoft.com/office/drawing/2014/main" id="{DFB61D6A-132E-9E17-D647-5E64FD327C09}"/>
              </a:ext>
            </a:extLst>
          </p:cNvPr>
          <p:cNvPicPr>
            <a:picLocks noChangeAspect="1"/>
          </p:cNvPicPr>
          <p:nvPr/>
        </p:nvPicPr>
        <p:blipFill>
          <a:blip r:embed="rId4"/>
          <a:stretch>
            <a:fillRect/>
          </a:stretch>
        </p:blipFill>
        <p:spPr>
          <a:xfrm>
            <a:off x="1736883" y="1919426"/>
            <a:ext cx="4610743" cy="4563112"/>
          </a:xfrm>
          <a:prstGeom prst="rect">
            <a:avLst/>
          </a:prstGeom>
        </p:spPr>
      </p:pic>
      <p:sp>
        <p:nvSpPr>
          <p:cNvPr id="10" name="TextBox 9">
            <a:extLst>
              <a:ext uri="{FF2B5EF4-FFF2-40B4-BE49-F238E27FC236}">
                <a16:creationId xmlns:a16="http://schemas.microsoft.com/office/drawing/2014/main" id="{C6407FF4-5A5C-3D46-5282-C37AD172A351}"/>
              </a:ext>
            </a:extLst>
          </p:cNvPr>
          <p:cNvSpPr txBox="1"/>
          <p:nvPr/>
        </p:nvSpPr>
        <p:spPr>
          <a:xfrm>
            <a:off x="819805" y="4786311"/>
            <a:ext cx="2379643" cy="1477328"/>
          </a:xfrm>
          <a:prstGeom prst="rect">
            <a:avLst/>
          </a:prstGeom>
          <a:noFill/>
        </p:spPr>
        <p:txBody>
          <a:bodyPr wrap="square" rtlCol="0">
            <a:noAutofit/>
          </a:bodyPr>
          <a:lstStyle/>
          <a:p>
            <a:pPr rtl="0"/>
            <a:r>
              <a:rPr lang="hi" sz="1800" b="0" i="0" u="none" strike="noStrike">
                <a:latin typeface="Arial Unicode MS"/>
                <a:ea typeface="Arial Unicode MS"/>
              </a:rPr>
              <a:t>जब बारिश होती है या बाहर बहुत गर्मी होती है, तो हमारे पास खेलने के लिए अंदर कोई जगह नहीं होती।</a:t>
            </a:r>
          </a:p>
          <a:p>
            <a:endParaRPr lang="en-US"/>
          </a:p>
        </p:txBody>
      </p:sp>
    </p:spTree>
    <p:extLst>
      <p:ext uri="{BB962C8B-B14F-4D97-AF65-F5344CB8AC3E}">
        <p14:creationId val="2351603371"/>
      </p:ext>
    </p:extLst>
  </p:cSld>
  <p:clrMapOvr>
    <a:masterClrMapping/>
  </p:clrMapOvr>
  <p:transition/>
  <p:timing/>
</p:sld>
</file>

<file path=ppt/slides/slide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a:extLst>
            <a:ext uri="{FF2B5EF4-FFF2-40B4-BE49-F238E27FC236}">
              <a16:creationId xmlns:a16="http://schemas.microsoft.com/office/drawing/2014/main" id="{8E3ED859-F4CF-837B-96BC-99B22CC2E4D3}"/>
            </a:ext>
          </a:extLst>
        </p:cNvPr>
        <p:cNvGrpSpPr/>
        <p:nvPr/>
      </p:nvGrpSpPr>
      <p:grpSpPr>
        <a:xfrm>
          <a:off x="0" y="0"/>
          <a:ext cx="0" cy="0"/>
        </a:xfrm>
      </p:grpSpPr>
      <p:sp>
        <p:nvSpPr>
          <p:cNvPr id="2" name="Title 1">
            <a:extLst>
              <a:ext uri="{FF2B5EF4-FFF2-40B4-BE49-F238E27FC236}">
                <a16:creationId xmlns:a16="http://schemas.microsoft.com/office/drawing/2014/main" id="{C3444DEA-1359-9A83-7A77-26A17D1B16A1}"/>
              </a:ext>
            </a:extLst>
          </p:cNvPr>
          <p:cNvSpPr>
            <a:spLocks noGrp="1"/>
          </p:cNvSpPr>
          <p:nvPr>
            <p:ph type="ctrTitle"/>
          </p:nvPr>
        </p:nvSpPr>
        <p:spPr>
          <a:xfrm>
            <a:off x="510448" y="288562"/>
            <a:ext cx="9144000" cy="827282"/>
          </a:xfrm>
        </p:spPr>
        <p:txBody>
          <a:bodyPr>
            <a:noAutofit/>
          </a:bodyPr>
          <a:lstStyle/>
          <a:p>
            <a:pPr algn="l" rtl="0"/>
            <a:r>
              <a:rPr lang="hi" sz="4400" b="1" i="0" u="none" strike="noStrike">
                <a:solidFill>
                  <a:srgbClr val="4C12A1"/>
                </a:solidFill>
                <a:latin typeface="Arial Unicode MS"/>
                <a:ea typeface="Arial Unicode MS"/>
                <a:cs typeface="Arial"/>
              </a:rPr>
              <a:t>आपका आइडिया क्या है?</a:t>
            </a:r>
            <a:endParaRPr lang="en-US" i="1">
              <a:solidFill>
                <a:srgbClr val="FF5C39"/>
              </a:solidFill>
              <a:latin typeface="Arial" panose="020b0604020202020204" pitchFamily="34" charset="0"/>
              <a:cs typeface="Arial" panose="020b0604020202020204" pitchFamily="34" charset="0"/>
            </a:endParaRPr>
          </a:p>
        </p:txBody>
      </p:sp>
      <p:sp>
        <p:nvSpPr>
          <p:cNvPr id="16" name="TextBox 15">
            <a:extLst>
              <a:ext uri="{FF2B5EF4-FFF2-40B4-BE49-F238E27FC236}">
                <a16:creationId xmlns:a16="http://schemas.microsoft.com/office/drawing/2014/main" id="{71214D85-3260-F4A6-DEE8-903B5203C823}"/>
              </a:ext>
            </a:extLst>
          </p:cNvPr>
          <p:cNvSpPr txBox="1"/>
          <p:nvPr/>
        </p:nvSpPr>
        <p:spPr>
          <a:xfrm>
            <a:off x="3199448" y="6561010"/>
            <a:ext cx="8992552" cy="276999"/>
          </a:xfrm>
          <a:prstGeom prst="rect">
            <a:avLst/>
          </a:prstGeom>
          <a:noFill/>
        </p:spPr>
        <p:txBody>
          <a:bodyPr wrap="square">
            <a:noAutofit/>
          </a:bodyPr>
          <a:lstStyle/>
          <a:p>
            <a:pPr algn="r" rtl="0"/>
            <a:r>
              <a:rPr lang="hi" sz="1200" b="0" i="0" u="none" strike="noStrike">
                <a:solidFill>
                  <a:srgbClr val="000000"/>
                </a:solidFill>
                <a:latin typeface="Arial Unicode MS"/>
                <a:ea typeface="Arial Unicode MS"/>
              </a:rPr>
              <a:t>NFTE द्वारा संचालित | आधिकारिक WSI इमेजिनेशन लीग एंट्री फ़ॉर्म</a:t>
            </a:r>
            <a:endParaRPr lang="en-US" sz="1200"/>
          </a:p>
        </p:txBody>
      </p:sp>
      <p:graphicFrame>
        <p:nvGraphicFramePr>
          <p:cNvPr id="14" name="Table 13">
            <a:extLst>
              <a:ext uri="{FF2B5EF4-FFF2-40B4-BE49-F238E27FC236}">
                <a16:creationId xmlns:a16="http://schemas.microsoft.com/office/drawing/2014/main" id="{73672EF2-79DD-6BDC-39D7-C851F25452F9}"/>
              </a:ext>
            </a:extLst>
          </p:cNvPr>
          <p:cNvGraphicFramePr>
            <a:graphicFrameLocks noGrp="1"/>
          </p:cNvGraphicFramePr>
          <p:nvPr>
            <p:extLst>
              <p:ext uri="{D42A27DB-BD31-4B8C-83A1-F6EECF244321}">
                <p14:modId val="2440299603"/>
              </p:ext>
            </p:extLst>
          </p:nvPr>
        </p:nvGraphicFramePr>
        <p:xfrm>
          <a:off x="510448" y="1330912"/>
          <a:ext cx="6661533" cy="5153530"/>
        </p:xfrm>
        <a:graphic>
          <a:graphicData uri="http://schemas.openxmlformats.org/drawingml/2006/table">
            <a:tbl>
              <a:tblPr firstRow="1" bandRow="1">
                <a:tableStyleId>{5C22544A-7EE6-4342-B048-85BDC9FD1C3A}</a:tableStyleId>
              </a:tblPr>
              <a:tblGrid>
                <a:gridCol w="6661533">
                  <a:extLst>
                    <a:ext uri="{9D8B030D-6E8A-4147-A177-3AD203B41FA5}">
                      <a16:colId xmlns:a16="http://schemas.microsoft.com/office/drawing/2014/main" val="3121291124"/>
                    </a:ext>
                  </a:extLst>
                </a:gridCol>
              </a:tblGrid>
              <a:tr h="395704">
                <a:tc>
                  <a:txBody>
                    <a:bodyPr vert="horz" wrap="square">
                      <a:noAutofit/>
                    </a:bodyPr>
                    <a:lstStyle/>
                    <a:p>
                      <a:pPr algn="ctr" rtl="0"/>
                      <a:r>
                        <a:rPr lang="hi" sz="1800" b="1" i="0" u="none" strike="noStrike">
                          <a:solidFill>
                            <a:srgbClr val="000000"/>
                          </a:solidFill>
                          <a:latin typeface="Arial Unicode MS"/>
                          <a:ea typeface="Arial Unicode MS"/>
                        </a:rPr>
                        <a:t>अपना जवाब यहां ड्रॉ करें या लिखें:</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1617789440"/>
                  </a:ext>
                </a:extLst>
              </a:tr>
              <a:tr h="4757826">
                <a:tc>
                  <a:txBody>
                    <a:bodyPr vert="horz" wrap="square">
                      <a:noAutofit/>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7809726"/>
                  </a:ext>
                </a:extLst>
              </a:tr>
            </a:tbl>
          </a:graphicData>
        </a:graphic>
      </p:graphicFrame>
      <p:pic>
        <p:nvPicPr>
          <p:cNvPr id="12" name="Picture 11">
            <a:extLst>
              <a:ext uri="{FF2B5EF4-FFF2-40B4-BE49-F238E27FC236}">
                <a16:creationId xmlns:a16="http://schemas.microsoft.com/office/drawing/2014/main" id="{C4FA8181-DE79-6904-C8C2-E0AFF05B3686}"/>
              </a:ext>
            </a:extLst>
          </p:cNvPr>
          <p:cNvPicPr>
            <a:picLocks noChangeAspect="1"/>
          </p:cNvPicPr>
          <p:nvPr/>
        </p:nvPicPr>
        <p:blipFill>
          <a:blip r:embed="rId3"/>
          <a:stretch>
            <a:fillRect/>
          </a:stretch>
        </p:blipFill>
        <p:spPr>
          <a:xfrm>
            <a:off x="6445621" y="3838425"/>
            <a:ext cx="5619584" cy="2486757"/>
          </a:xfrm>
          <a:prstGeom prst="rect">
            <a:avLst/>
          </a:prstGeom>
        </p:spPr>
      </p:pic>
      <p:sp>
        <p:nvSpPr>
          <p:cNvPr id="13" name="TextBox 12">
            <a:extLst>
              <a:ext uri="{FF2B5EF4-FFF2-40B4-BE49-F238E27FC236}">
                <a16:creationId xmlns:a16="http://schemas.microsoft.com/office/drawing/2014/main" id="{F1999EFF-EEE4-A229-32EF-90EBAD88E0ED}"/>
              </a:ext>
            </a:extLst>
          </p:cNvPr>
          <p:cNvSpPr txBox="1"/>
          <p:nvPr/>
        </p:nvSpPr>
        <p:spPr>
          <a:xfrm>
            <a:off x="7469436" y="4481640"/>
            <a:ext cx="4497774" cy="1200329"/>
          </a:xfrm>
          <a:prstGeom prst="rect">
            <a:avLst/>
          </a:prstGeom>
          <a:noFill/>
        </p:spPr>
        <p:txBody>
          <a:bodyPr wrap="square" rtlCol="0">
            <a:noAutofit/>
          </a:bodyPr>
          <a:lstStyle/>
          <a:p>
            <a:pPr rtl="0"/>
            <a:r>
              <a:rPr lang="hi" sz="1800" b="0" i="0" u="none" strike="noStrike">
                <a:latin typeface="Arial Unicode MS"/>
                <a:ea typeface="Arial Unicode MS"/>
              </a:rPr>
              <a:t>क्या आपने:</a:t>
            </a:r>
          </a:p>
          <a:p>
            <a:pPr rtl="0"/>
            <a:r>
              <a:rPr lang="hi" sz="1800" b="0" i="0" u="none" strike="noStrike">
                <a:latin typeface="Arial Unicode MS"/>
                <a:ea typeface="Arial Unicode MS"/>
              </a:rPr>
              <a:t>इस बारे में सोचें कि इससे किसी को बेहतर महसूस करने या कोई काम आसानी से करने में कैसे मदद मिलती है?</a:t>
            </a:r>
          </a:p>
          <a:p>
            <a:pPr rtl="0"/>
            <a:r>
              <a:rPr lang="hi" sz="1800" b="0" i="0" u="none" strike="noStrike">
                <a:latin typeface="Arial Unicode MS"/>
                <a:ea typeface="Arial Unicode MS"/>
              </a:rPr>
              <a:t>अपने आइडिया को ड्रॉ करें, लिखें या दिखाएं?</a:t>
            </a:r>
          </a:p>
        </p:txBody>
      </p:sp>
      <p:sp>
        <p:nvSpPr>
          <p:cNvPr id="6" name="Subtitle 5">
            <a:extLst>
              <a:ext uri="{FF2B5EF4-FFF2-40B4-BE49-F238E27FC236}">
                <a16:creationId xmlns:a16="http://schemas.microsoft.com/office/drawing/2014/main" id="{8B460C88-4EBC-3686-E00A-D29E49CF4FF0}"/>
              </a:ext>
            </a:extLst>
          </p:cNvPr>
          <p:cNvSpPr>
            <a:spLocks noGrp="1"/>
          </p:cNvSpPr>
          <p:nvPr>
            <p:ph type="subTitle" idx="1"/>
          </p:nvPr>
        </p:nvSpPr>
        <p:spPr>
          <a:xfrm>
            <a:off x="7469436" y="1330912"/>
            <a:ext cx="4168047" cy="2853357"/>
          </a:xfrm>
        </p:spPr>
        <p:txBody>
          <a:bodyPr>
            <a:noAutofit/>
          </a:bodyPr>
          <a:lstStyle/>
          <a:p>
            <a:pPr algn="l" rtl="0"/>
            <a:r>
              <a:rPr lang="hi" sz="2200" b="0" i="0" u="none" strike="noStrike">
                <a:latin typeface="Arial Unicode MS"/>
                <a:ea typeface="Arial Unicode MS"/>
              </a:rPr>
              <a:t>इस समस्या को हल करने के लिए आपके पास क्या अद्भुत आइडिया है?</a:t>
            </a:r>
          </a:p>
          <a:p>
            <a:pPr algn="l" rtl="0"/>
            <a:r>
              <a:rPr lang="hi" sz="2200" b="0" i="0" u="none" strike="noStrike">
                <a:latin typeface="Arial Unicode MS"/>
                <a:ea typeface="Arial Unicode MS"/>
              </a:rPr>
              <a:t>आपका आइडिया कुछ भी हो सकता है—आपके द्वारा आविष्कृत कोई नई चीज़, किसी चीज़ को बेहतर बनाने का तरीका, या फिर कोई मज़ेदार गतिविधि या जगह भी</a:t>
            </a:r>
          </a:p>
          <a:p>
            <a:pPr algn="l" rtl="0"/>
            <a:r>
              <a:rPr lang="hi" sz="2200" b="0" i="0" u="none" strike="noStrike">
                <a:latin typeface="Arial Unicode MS"/>
                <a:ea typeface="Arial Unicode MS"/>
              </a:rPr>
              <a:t>क्या आप अपने आइडिया से कुछ रचनात्मक कर सकते हैं जिससे उस व्यक्ति को अपनी समस्या को हल करने में मदद मिल सके? </a:t>
            </a:r>
          </a:p>
        </p:txBody>
      </p:sp>
      <p:pic>
        <p:nvPicPr>
          <p:cNvPr id="4" name="Picture 3">
            <a:extLst>
              <a:ext uri="{FF2B5EF4-FFF2-40B4-BE49-F238E27FC236}">
                <a16:creationId xmlns:a16="http://schemas.microsoft.com/office/drawing/2014/main" id="{F14F2C85-A580-4C9B-858B-3FE146B8F4AD}"/>
              </a:ext>
            </a:extLst>
          </p:cNvPr>
          <p:cNvPicPr>
            <a:picLocks noChangeAspect="1"/>
          </p:cNvPicPr>
          <p:nvPr/>
        </p:nvPicPr>
        <p:blipFill>
          <a:blip r:embed="rId4"/>
          <a:stretch>
            <a:fillRect/>
          </a:stretch>
        </p:blipFill>
        <p:spPr>
          <a:xfrm>
            <a:off x="859596" y="1801512"/>
            <a:ext cx="5586025" cy="4641584"/>
          </a:xfrm>
          <a:prstGeom prst="rect">
            <a:avLst/>
          </a:prstGeom>
        </p:spPr>
      </p:pic>
    </p:spTree>
    <p:extLst>
      <p:ext uri="{BB962C8B-B14F-4D97-AF65-F5344CB8AC3E}">
        <p14:creationId val="1123599487"/>
      </p:ext>
    </p:extLst>
  </p:cSld>
  <p:clrMapOvr>
    <a:masterClrMapping/>
  </p:clrMapOvr>
  <p:transition/>
  <p:timing/>
</p:sld>
</file>

<file path=ppt/slides/slide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a:extLst>
            <a:ext uri="{FF2B5EF4-FFF2-40B4-BE49-F238E27FC236}">
              <a16:creationId xmlns:a16="http://schemas.microsoft.com/office/drawing/2014/main" id="{A890D06F-4584-306E-3597-068FF7A33A91}"/>
            </a:ext>
          </a:extLst>
        </p:cNvPr>
        <p:cNvGrpSpPr/>
        <p:nvPr/>
      </p:nvGrpSpPr>
      <p:grpSpPr>
        <a:xfrm>
          <a:off x="0" y="0"/>
          <a:ext cx="0" cy="0"/>
        </a:xfrm>
      </p:grpSpPr>
      <p:sp>
        <p:nvSpPr>
          <p:cNvPr id="2" name="Title 1">
            <a:extLst>
              <a:ext uri="{FF2B5EF4-FFF2-40B4-BE49-F238E27FC236}">
                <a16:creationId xmlns:a16="http://schemas.microsoft.com/office/drawing/2014/main" id="{971BEC12-F30D-AA9C-1DFB-0932D0A6A3AE}"/>
              </a:ext>
            </a:extLst>
          </p:cNvPr>
          <p:cNvSpPr>
            <a:spLocks noGrp="1"/>
          </p:cNvSpPr>
          <p:nvPr>
            <p:ph type="ctrTitle"/>
          </p:nvPr>
        </p:nvSpPr>
        <p:spPr>
          <a:xfrm>
            <a:off x="510448" y="288562"/>
            <a:ext cx="9144000" cy="827282"/>
          </a:xfrm>
        </p:spPr>
        <p:txBody>
          <a:bodyPr>
            <a:noAutofit/>
          </a:bodyPr>
          <a:lstStyle/>
          <a:p>
            <a:pPr algn="l" rtl="0"/>
            <a:r>
              <a:rPr lang="hi" sz="4400" b="1" i="0" u="none" strike="noStrike">
                <a:solidFill>
                  <a:srgbClr val="4C12A1"/>
                </a:solidFill>
                <a:latin typeface="Arial Unicode MS"/>
                <a:ea typeface="Arial Unicode MS"/>
                <a:cs typeface="Arial"/>
              </a:rPr>
              <a:t>आपका आइडिया कैसे काम करेगा?</a:t>
            </a:r>
            <a:endParaRPr lang="en-US" i="1">
              <a:solidFill>
                <a:srgbClr val="FF5C39"/>
              </a:solidFill>
              <a:latin typeface="Arial" panose="020b0604020202020204" pitchFamily="34" charset="0"/>
              <a:cs typeface="Arial" panose="020b0604020202020204" pitchFamily="34" charset="0"/>
            </a:endParaRPr>
          </a:p>
        </p:txBody>
      </p:sp>
      <p:sp>
        <p:nvSpPr>
          <p:cNvPr id="16" name="TextBox 15">
            <a:extLst>
              <a:ext uri="{FF2B5EF4-FFF2-40B4-BE49-F238E27FC236}">
                <a16:creationId xmlns:a16="http://schemas.microsoft.com/office/drawing/2014/main" id="{7C60C427-CA46-9A26-E7FD-7FA5013A223F}"/>
              </a:ext>
            </a:extLst>
          </p:cNvPr>
          <p:cNvSpPr txBox="1"/>
          <p:nvPr/>
        </p:nvSpPr>
        <p:spPr>
          <a:xfrm>
            <a:off x="3199448" y="6561010"/>
            <a:ext cx="8992552" cy="276999"/>
          </a:xfrm>
          <a:prstGeom prst="rect">
            <a:avLst/>
          </a:prstGeom>
          <a:noFill/>
        </p:spPr>
        <p:txBody>
          <a:bodyPr wrap="square">
            <a:noAutofit/>
          </a:bodyPr>
          <a:lstStyle/>
          <a:p>
            <a:pPr algn="r" rtl="0"/>
            <a:r>
              <a:rPr lang="hi" sz="1200" b="0" i="0" u="none" strike="noStrike">
                <a:solidFill>
                  <a:srgbClr val="000000"/>
                </a:solidFill>
                <a:latin typeface="Arial Unicode MS"/>
                <a:ea typeface="Arial Unicode MS"/>
              </a:rPr>
              <a:t>NFTE द्वारा संचालित | आधिकारिक WSI इमेजिनेशन लीग एंट्री फ़ॉर्म</a:t>
            </a:r>
            <a:endParaRPr lang="en-US" sz="1200"/>
          </a:p>
        </p:txBody>
      </p:sp>
      <p:graphicFrame>
        <p:nvGraphicFramePr>
          <p:cNvPr id="14" name="Table 13">
            <a:extLst>
              <a:ext uri="{FF2B5EF4-FFF2-40B4-BE49-F238E27FC236}">
                <a16:creationId xmlns:a16="http://schemas.microsoft.com/office/drawing/2014/main" id="{7F575D49-1702-FE7E-2C3C-8316E07A9CCB}"/>
              </a:ext>
            </a:extLst>
          </p:cNvPr>
          <p:cNvGraphicFramePr>
            <a:graphicFrameLocks noGrp="1"/>
          </p:cNvGraphicFramePr>
          <p:nvPr/>
        </p:nvGraphicFramePr>
        <p:xfrm>
          <a:off x="510448" y="1330912"/>
          <a:ext cx="6661533" cy="5153530"/>
        </p:xfrm>
        <a:graphic>
          <a:graphicData uri="http://schemas.openxmlformats.org/drawingml/2006/table">
            <a:tbl>
              <a:tblPr firstRow="1" bandRow="1">
                <a:tableStyleId>{5C22544A-7EE6-4342-B048-85BDC9FD1C3A}</a:tableStyleId>
              </a:tblPr>
              <a:tblGrid>
                <a:gridCol w="6661533">
                  <a:extLst>
                    <a:ext uri="{9D8B030D-6E8A-4147-A177-3AD203B41FA5}">
                      <a16:colId xmlns:a16="http://schemas.microsoft.com/office/drawing/2014/main" val="3121291124"/>
                    </a:ext>
                  </a:extLst>
                </a:gridCol>
              </a:tblGrid>
              <a:tr h="395704">
                <a:tc>
                  <a:txBody>
                    <a:bodyPr vert="horz" wrap="square">
                      <a:noAutofit/>
                    </a:bodyPr>
                    <a:lstStyle/>
                    <a:p>
                      <a:pPr algn="ctr" rtl="0"/>
                      <a:r>
                        <a:rPr lang="hi" sz="1800" b="1" i="0" u="none" strike="noStrike">
                          <a:solidFill>
                            <a:srgbClr val="000000"/>
                          </a:solidFill>
                          <a:latin typeface="Arial Unicode MS"/>
                          <a:ea typeface="Arial Unicode MS"/>
                        </a:rPr>
                        <a:t>अपना जवाब यहां ड्रॉ करें या लिखें:</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1617789440"/>
                  </a:ext>
                </a:extLst>
              </a:tr>
              <a:tr h="4757826">
                <a:tc>
                  <a:txBody>
                    <a:bodyPr vert="horz" wrap="square">
                      <a:noAutofit/>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7809726"/>
                  </a:ext>
                </a:extLst>
              </a:tr>
            </a:tbl>
          </a:graphicData>
        </a:graphic>
      </p:graphicFrame>
      <p:pic>
        <p:nvPicPr>
          <p:cNvPr id="12" name="Picture 11">
            <a:extLst>
              <a:ext uri="{FF2B5EF4-FFF2-40B4-BE49-F238E27FC236}">
                <a16:creationId xmlns:a16="http://schemas.microsoft.com/office/drawing/2014/main" id="{E446B5DC-EFFA-2FCA-DA4C-A63154F9297E}"/>
              </a:ext>
            </a:extLst>
          </p:cNvPr>
          <p:cNvPicPr>
            <a:picLocks noChangeAspect="1"/>
          </p:cNvPicPr>
          <p:nvPr/>
        </p:nvPicPr>
        <p:blipFill>
          <a:blip r:embed="rId3"/>
          <a:stretch>
            <a:fillRect/>
          </a:stretch>
        </p:blipFill>
        <p:spPr>
          <a:xfrm>
            <a:off x="6445621" y="3838425"/>
            <a:ext cx="5619584" cy="2486757"/>
          </a:xfrm>
          <a:prstGeom prst="rect">
            <a:avLst/>
          </a:prstGeom>
        </p:spPr>
      </p:pic>
      <p:sp>
        <p:nvSpPr>
          <p:cNvPr id="13" name="TextBox 12">
            <a:extLst>
              <a:ext uri="{FF2B5EF4-FFF2-40B4-BE49-F238E27FC236}">
                <a16:creationId xmlns:a16="http://schemas.microsoft.com/office/drawing/2014/main" id="{EBF14B44-E970-C5F5-CCBA-B570D98755CC}"/>
              </a:ext>
            </a:extLst>
          </p:cNvPr>
          <p:cNvSpPr txBox="1"/>
          <p:nvPr/>
        </p:nvSpPr>
        <p:spPr>
          <a:xfrm>
            <a:off x="7469436" y="4620138"/>
            <a:ext cx="4497774" cy="923330"/>
          </a:xfrm>
          <a:prstGeom prst="rect">
            <a:avLst/>
          </a:prstGeom>
          <a:noFill/>
        </p:spPr>
        <p:txBody>
          <a:bodyPr wrap="square" rtlCol="0">
            <a:noAutofit/>
          </a:bodyPr>
          <a:lstStyle/>
          <a:p>
            <a:pPr rtl="0"/>
            <a:r>
              <a:rPr lang="hi" sz="1800" b="0" i="0" u="none" strike="noStrike">
                <a:latin typeface="Arial Unicode MS"/>
                <a:ea typeface="Arial Unicode MS"/>
              </a:rPr>
              <a:t>क्या आपने:</a:t>
            </a:r>
          </a:p>
          <a:p>
            <a:pPr rtl="0"/>
            <a:r>
              <a:rPr lang="hi" sz="1800" b="0" i="0" u="none" strike="noStrike">
                <a:latin typeface="Arial Unicode MS"/>
                <a:ea typeface="Arial Unicode MS"/>
              </a:rPr>
              <a:t>बताएं कि जब कोई हमारे आइडिया का इस्तेमाल करता है तो क्या होता है?</a:t>
            </a:r>
          </a:p>
        </p:txBody>
      </p:sp>
      <p:sp>
        <p:nvSpPr>
          <p:cNvPr id="6" name="Subtitle 5">
            <a:extLst>
              <a:ext uri="{FF2B5EF4-FFF2-40B4-BE49-F238E27FC236}">
                <a16:creationId xmlns:a16="http://schemas.microsoft.com/office/drawing/2014/main" id="{7778164B-4FDE-4B84-0271-6AA45E3EFC44}"/>
              </a:ext>
            </a:extLst>
          </p:cNvPr>
          <p:cNvSpPr>
            <a:spLocks noGrp="1"/>
          </p:cNvSpPr>
          <p:nvPr>
            <p:ph type="subTitle" idx="1"/>
          </p:nvPr>
        </p:nvSpPr>
        <p:spPr>
          <a:xfrm>
            <a:off x="7469436" y="1330912"/>
            <a:ext cx="4168047" cy="2853357"/>
          </a:xfrm>
        </p:spPr>
        <p:txBody>
          <a:bodyPr>
            <a:noAutofit/>
          </a:bodyPr>
          <a:lstStyle/>
          <a:p>
            <a:pPr algn="l" rtl="0"/>
            <a:r>
              <a:rPr lang="hi" sz="2200" b="0" i="0" u="none" strike="noStrike">
                <a:latin typeface="Arial Unicode MS"/>
                <a:ea typeface="Arial Unicode MS"/>
              </a:rPr>
              <a:t>हमें बताएं कि लोग आपके आइडिया का इस्तेमाल कैसे करेंगे और यह क्या करता है।</a:t>
            </a:r>
          </a:p>
          <a:p>
            <a:pPr algn="l" rtl="0"/>
            <a:r>
              <a:rPr lang="hi" sz="2200" b="0" i="0" u="none" strike="noStrike">
                <a:latin typeface="Arial Unicode MS"/>
                <a:ea typeface="Arial Unicode MS"/>
              </a:rPr>
              <a:t>अपने समाधान को कारगर बनाने के लिए आप क्या कदम उठा सकते हैं? </a:t>
            </a:r>
          </a:p>
          <a:p>
            <a:pPr algn="l" rtl="0"/>
            <a:r>
              <a:rPr lang="hi" sz="2200" b="0" i="0" u="none" strike="noStrike">
                <a:latin typeface="Arial Unicode MS"/>
                <a:ea typeface="Arial Unicode MS"/>
              </a:rPr>
              <a:t>अपने आइडिया को शुरू करने के लिए आपको सबसे पहले किन चीजों की ज़रूरत होगी? </a:t>
            </a:r>
          </a:p>
          <a:p>
            <a:pPr algn="l" rtl="0"/>
            <a:r>
              <a:rPr lang="hi" sz="2200" b="0" i="0" u="none" strike="noStrike">
                <a:latin typeface="Arial Unicode MS"/>
                <a:ea typeface="Arial Unicode MS"/>
              </a:rPr>
              <a:t>आप कैसे जानेंगे कि आपका समाधान काम कर रहा है? </a:t>
            </a:r>
          </a:p>
        </p:txBody>
      </p:sp>
      <p:pic>
        <p:nvPicPr>
          <p:cNvPr id="4" name="Picture 3">
            <a:extLst>
              <a:ext uri="{FF2B5EF4-FFF2-40B4-BE49-F238E27FC236}">
                <a16:creationId xmlns:a16="http://schemas.microsoft.com/office/drawing/2014/main" id="{214AF047-2975-EF93-966E-3FC8E51C30D1}"/>
              </a:ext>
            </a:extLst>
          </p:cNvPr>
          <p:cNvPicPr>
            <a:picLocks noChangeAspect="1"/>
          </p:cNvPicPr>
          <p:nvPr/>
        </p:nvPicPr>
        <p:blipFill>
          <a:blip r:embed="rId4"/>
          <a:stretch>
            <a:fillRect/>
          </a:stretch>
        </p:blipFill>
        <p:spPr>
          <a:xfrm>
            <a:off x="1552397" y="1968962"/>
            <a:ext cx="4601217" cy="4356220"/>
          </a:xfrm>
          <a:prstGeom prst="rect">
            <a:avLst/>
          </a:prstGeom>
        </p:spPr>
      </p:pic>
      <p:sp>
        <p:nvSpPr>
          <p:cNvPr id="5" name="TextBox 4">
            <a:extLst>
              <a:ext uri="{FF2B5EF4-FFF2-40B4-BE49-F238E27FC236}">
                <a16:creationId xmlns:a16="http://schemas.microsoft.com/office/drawing/2014/main" id="{FBFCDD17-2355-449C-5067-AFF304E3D231}"/>
              </a:ext>
            </a:extLst>
          </p:cNvPr>
          <p:cNvSpPr txBox="1"/>
          <p:nvPr/>
        </p:nvSpPr>
        <p:spPr>
          <a:xfrm>
            <a:off x="3977089" y="2423711"/>
            <a:ext cx="2416366" cy="1200329"/>
          </a:xfrm>
          <a:prstGeom prst="rect">
            <a:avLst/>
          </a:prstGeom>
          <a:solidFill>
            <a:schemeClr val="bg1"/>
          </a:solidFill>
        </p:spPr>
        <p:txBody>
          <a:bodyPr wrap="square" rtlCol="0">
            <a:noAutofit/>
          </a:bodyPr>
          <a:lstStyle/>
          <a:p>
            <a:pPr rtl="0"/>
            <a:r>
              <a:rPr lang="hi" sz="1800" b="0" i="0" u="none" strike="noStrike">
                <a:latin typeface="Arial Unicode MS"/>
                <a:ea typeface="Arial Unicode MS"/>
              </a:rPr>
              <a:t>एक खेलने की जगह जो अलमारी में समा जाए!</a:t>
            </a:r>
          </a:p>
          <a:p>
            <a:pPr rtl="0"/>
            <a:r>
              <a:rPr lang="hi" sz="1800" b="0" i="0" u="none" strike="noStrike">
                <a:latin typeface="Arial Unicode MS"/>
                <a:ea typeface="Arial Unicode MS"/>
              </a:rPr>
              <a:t>हवा भरने से बड़ी हो जाती है।</a:t>
            </a:r>
          </a:p>
        </p:txBody>
      </p:sp>
      <p:sp>
        <p:nvSpPr>
          <p:cNvPr id="7" name="TextBox 6">
            <a:extLst>
              <a:ext uri="{FF2B5EF4-FFF2-40B4-BE49-F238E27FC236}">
                <a16:creationId xmlns:a16="http://schemas.microsoft.com/office/drawing/2014/main" id="{A602046C-0974-5FDD-8244-8B4BAC44F509}"/>
              </a:ext>
            </a:extLst>
          </p:cNvPr>
          <p:cNvSpPr txBox="1"/>
          <p:nvPr/>
        </p:nvSpPr>
        <p:spPr>
          <a:xfrm>
            <a:off x="598583" y="4570856"/>
            <a:ext cx="2829499" cy="1754326"/>
          </a:xfrm>
          <a:prstGeom prst="rect">
            <a:avLst/>
          </a:prstGeom>
          <a:solidFill>
            <a:schemeClr val="bg1"/>
          </a:solidFill>
        </p:spPr>
        <p:txBody>
          <a:bodyPr wrap="square" rtlCol="0">
            <a:noAutofit/>
          </a:bodyPr>
          <a:lstStyle/>
          <a:p>
            <a:pPr rtl="0"/>
            <a:r>
              <a:rPr lang="hi" sz="1800" b="0" i="0" u="none" strike="noStrike">
                <a:latin typeface="Arial Unicode MS"/>
                <a:ea typeface="Arial Unicode MS"/>
              </a:rPr>
              <a:t>हमारे पास घर के अंदर खेलने और घूमने के लिए जगह होगी।</a:t>
            </a:r>
          </a:p>
          <a:p>
            <a:endParaRPr lang="en-US"/>
          </a:p>
          <a:p>
            <a:pPr rtl="0"/>
            <a:r>
              <a:rPr lang="hi" sz="1800" b="0" i="0" u="none" strike="noStrike">
                <a:latin typeface="Arial Unicode MS"/>
                <a:ea typeface="Arial Unicode MS"/>
              </a:rPr>
              <a:t>यह काम कर रहा है अगर मेरा छोटा भाई सोफे पर उछलना बंद कर दे</a:t>
            </a:r>
          </a:p>
        </p:txBody>
      </p:sp>
    </p:spTree>
    <p:extLst>
      <p:ext uri="{BB962C8B-B14F-4D97-AF65-F5344CB8AC3E}">
        <p14:creationId val="2726450743"/>
      </p:ext>
    </p:extLst>
  </p:cSld>
  <p:clrMapOvr>
    <a:masterClrMapping/>
  </p:clrMapOvr>
  <p:transition/>
  <p:timing/>
</p:sld>
</file>

<file path=ppt/slides/slide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p:cNvGrpSpPr/>
        <p:nvPr/>
      </p:nvGrpSpPr>
      <p:grpSpPr>
        <a:xfrm>
          <a:off x="0" y="0"/>
          <a:ext cx="0" cy="0"/>
        </a:xfrm>
      </p:grpSpPr>
      <p:sp>
        <p:nvSpPr>
          <p:cNvPr id="2" name="Title 1">
            <a:extLst>
              <a:ext uri="{FF2B5EF4-FFF2-40B4-BE49-F238E27FC236}">
                <a16:creationId xmlns:a16="http://schemas.microsoft.com/office/drawing/2014/main" id="{FE7D3EA3-CA8E-D2A6-B99A-6F5E1F2E2E69}"/>
              </a:ext>
            </a:extLst>
          </p:cNvPr>
          <p:cNvSpPr>
            <a:spLocks noGrp="1"/>
          </p:cNvSpPr>
          <p:nvPr>
            <p:ph type="title"/>
          </p:nvPr>
        </p:nvSpPr>
        <p:spPr>
          <a:xfrm>
            <a:off x="724382" y="226229"/>
            <a:ext cx="10515600" cy="1325563"/>
          </a:xfrm>
        </p:spPr>
        <p:txBody>
          <a:bodyPr>
            <a:noAutofit/>
          </a:bodyPr>
          <a:lstStyle/>
          <a:p>
            <a:pPr rtl="0"/>
            <a:r>
              <a:rPr lang="hi" sz="4000" b="1" i="0" u="none" strike="noStrike">
                <a:solidFill>
                  <a:srgbClr val="4C12A1"/>
                </a:solidFill>
                <a:latin typeface="Arial Unicode MS"/>
                <a:ea typeface="Arial Unicode MS"/>
                <a:cs typeface="Arial"/>
              </a:rPr>
              <a:t>आधिकारिक WSI इमेजिनेशन लीग </a:t>
            </a:r>
            <a:br>
              <a:rPr lang="hi" sz="4000" b="1" i="0" u="none" strike="noStrike">
                <a:solidFill>
                  <a:srgbClr val="4C12A1"/>
                </a:solidFill>
                <a:latin typeface="Arial Unicode MS"/>
                <a:ea typeface="Arial Unicode MS"/>
                <a:cs typeface="Arial"/>
              </a:rPr>
            </a:br>
            <a:r>
              <a:rPr lang="hi" sz="4000" b="1" i="0" u="none" strike="noStrike">
                <a:solidFill>
                  <a:srgbClr val="4C12A1"/>
                </a:solidFill>
                <a:latin typeface="Arial Unicode MS"/>
                <a:ea typeface="Arial Unicode MS"/>
                <a:cs typeface="Arial"/>
              </a:rPr>
              <a:t>एंट्री फ़ॉर्म</a:t>
            </a:r>
          </a:p>
        </p:txBody>
      </p:sp>
      <p:sp>
        <p:nvSpPr>
          <p:cNvPr id="4" name="TextBox 3">
            <a:extLst>
              <a:ext uri="{FF2B5EF4-FFF2-40B4-BE49-F238E27FC236}">
                <a16:creationId xmlns:a16="http://schemas.microsoft.com/office/drawing/2014/main" id="{BCC801F6-AAEE-B994-4524-8C768802524B}"/>
              </a:ext>
            </a:extLst>
          </p:cNvPr>
          <p:cNvSpPr txBox="1"/>
          <p:nvPr/>
        </p:nvSpPr>
        <p:spPr>
          <a:xfrm>
            <a:off x="667473" y="1630383"/>
            <a:ext cx="10878204" cy="830997"/>
          </a:xfrm>
          <a:prstGeom prst="rect">
            <a:avLst/>
          </a:prstGeom>
          <a:noFill/>
        </p:spPr>
        <p:txBody>
          <a:bodyPr wrap="square" rtlCol="0">
            <a:noAutofit/>
          </a:bodyPr>
          <a:lstStyle/>
          <a:p>
            <a:pPr rtl="0"/>
            <a:r>
              <a:rPr lang="hi" sz="2400" b="0" i="0" u="none" strike="noStrike">
                <a:latin typeface="Arial Unicode MS"/>
                <a:ea typeface="Arial Unicode MS"/>
              </a:rPr>
              <a:t>हम बहुत उत्साहित हैं कि आप यहाँ हैं! आपके पास बड़े आइडिया हैं, और हम यह देखने के लिए उत्सुक हैं कि आप उनका इस्तेमाल दूसरों की मदद करने और दुनिया को बेहतर स्थान बनाने के लिए कैसे करेंगे।</a:t>
            </a:r>
          </a:p>
        </p:txBody>
      </p:sp>
      <p:sp>
        <p:nvSpPr>
          <p:cNvPr id="6" name="TextBox 5">
            <a:extLst>
              <a:ext uri="{FF2B5EF4-FFF2-40B4-BE49-F238E27FC236}">
                <a16:creationId xmlns:a16="http://schemas.microsoft.com/office/drawing/2014/main" id="{89FD4E25-344C-8FF6-758F-F1F4E5540894}"/>
              </a:ext>
            </a:extLst>
          </p:cNvPr>
          <p:cNvSpPr txBox="1"/>
          <p:nvPr/>
        </p:nvSpPr>
        <p:spPr>
          <a:xfrm>
            <a:off x="667473" y="2539971"/>
            <a:ext cx="10572509" cy="1323439"/>
          </a:xfrm>
          <a:prstGeom prst="rect">
            <a:avLst/>
          </a:prstGeom>
          <a:noFill/>
        </p:spPr>
        <p:txBody>
          <a:bodyPr wrap="square">
            <a:noAutofit/>
          </a:bodyPr>
          <a:lstStyle/>
          <a:p>
            <a:pPr rtl="0"/>
            <a:r>
              <a:rPr lang="hi" sz="2000" b="1" i="0" u="none" strike="noStrike">
                <a:latin typeface="Arial Unicode MS"/>
                <a:ea typeface="Arial Unicode MS"/>
                <a:cs typeface="Arial"/>
              </a:rPr>
              <a:t>आइए शुरू करें!</a:t>
            </a:r>
          </a:p>
          <a:p>
            <a:pPr marL="342900" indent="-342900" rtl="0">
              <a:buFont typeface="Arial" panose="020b0604020202020204" pitchFamily="34" charset="0"/>
              <a:buChar char="•"/>
            </a:pPr>
            <a:r>
              <a:rPr lang="hi" sz="2000" b="0" i="0" u="none" strike="noStrike">
                <a:latin typeface="Arial Unicode MS"/>
                <a:ea typeface="Arial Unicode MS"/>
                <a:cs typeface="Arial"/>
              </a:rPr>
              <a:t>आप चाहें तो ड्रॉ कर सकते हैं, पेंसिल या पेन से लिख सकते हैं, या टाइप कर सकते हैं।</a:t>
            </a:r>
          </a:p>
          <a:p>
            <a:pPr marL="342900" indent="-342900" rtl="0">
              <a:buFont typeface="Arial" panose="020b0604020202020204" pitchFamily="34" charset="0"/>
              <a:buChar char="•"/>
            </a:pPr>
            <a:r>
              <a:rPr lang="hi" sz="2000" b="0" i="0" u="none" strike="noStrike">
                <a:latin typeface="Arial Unicode MS"/>
                <a:ea typeface="Arial Unicode MS"/>
                <a:cs typeface="Arial"/>
              </a:rPr>
              <a:t>जवाब देने के लिए चार सवाल हैं।</a:t>
            </a:r>
          </a:p>
          <a:p>
            <a:pPr marL="342900" indent="-342900" rtl="0">
              <a:buFont typeface="Arial" panose="020b0604020202020204" pitchFamily="34" charset="0"/>
              <a:buChar char="•"/>
            </a:pPr>
            <a:r>
              <a:rPr lang="hi" sz="2000" b="0" i="0" u="none" strike="noStrike">
                <a:latin typeface="Arial Unicode MS"/>
                <a:ea typeface="Arial Unicode MS"/>
                <a:cs typeface="Arial"/>
              </a:rPr>
              <a:t>कोई सही या गलत आइडिया नहीं है, बस अपनी सोच और रचनात्मकता शेयर करें! </a:t>
            </a:r>
          </a:p>
        </p:txBody>
      </p:sp>
      <p:sp>
        <p:nvSpPr>
          <p:cNvPr id="14" name="TextBox 13">
            <a:extLst>
              <a:ext uri="{FF2B5EF4-FFF2-40B4-BE49-F238E27FC236}">
                <a16:creationId xmlns:a16="http://schemas.microsoft.com/office/drawing/2014/main" id="{B85F2E03-2264-C6C2-0178-A04B08A8B8D5}"/>
              </a:ext>
            </a:extLst>
          </p:cNvPr>
          <p:cNvSpPr txBox="1"/>
          <p:nvPr/>
        </p:nvSpPr>
        <p:spPr>
          <a:xfrm>
            <a:off x="724382" y="6043918"/>
            <a:ext cx="10878204" cy="587853"/>
          </a:xfrm>
          <a:prstGeom prst="rect">
            <a:avLst/>
          </a:prstGeom>
          <a:noFill/>
        </p:spPr>
        <p:txBody>
          <a:bodyPr wrap="square">
            <a:noAutofit/>
          </a:bodyPr>
          <a:lstStyle/>
          <a:p>
            <a:pPr algn="ctr">
              <a:lnSpc>
                <a:spcPts val="1950"/>
              </a:lnSpc>
              <a:buNone/>
            </a:pPr>
            <a:endParaRPr lang="en-US" sz="1600" b="1" i="1">
              <a:solidFill>
                <a:srgbClr val="FF0000"/>
              </a:solidFill>
              <a:latin typeface="Arial" panose="020b0604020202020204" pitchFamily="34" charset="0"/>
              <a:cs typeface="Arial" panose="020b0604020202020204" pitchFamily="34" charset="0"/>
            </a:endParaRPr>
          </a:p>
          <a:p>
            <a:pPr algn="ctr" rtl="0">
              <a:lnSpc>
                <a:spcPts val="1950"/>
              </a:lnSpc>
              <a:buNone/>
            </a:pPr>
            <a:r>
              <a:rPr lang="hi" sz="1600" b="1" i="1" u="none" strike="noStrike">
                <a:solidFill>
                  <a:srgbClr val="FF0000"/>
                </a:solidFill>
                <a:latin typeface="Arial Unicode MS"/>
                <a:ea typeface="Arial Unicode MS"/>
                <a:cs typeface="Arial"/>
              </a:rPr>
              <a:t>कृपया याद रखें कि किसी टीचर या गार्डियन द्वारा आपकी एंट्री शुक्रवार, 12 दिसंबर, 2025 तक जमा करा दी जाए!</a:t>
            </a:r>
          </a:p>
        </p:txBody>
      </p:sp>
      <p:sp>
        <p:nvSpPr>
          <p:cNvPr id="15" name="TextBox 14">
            <a:extLst>
              <a:ext uri="{FF2B5EF4-FFF2-40B4-BE49-F238E27FC236}">
                <a16:creationId xmlns:a16="http://schemas.microsoft.com/office/drawing/2014/main" id="{4E7CCDA5-287B-637B-C680-0B63D9686D54}"/>
              </a:ext>
            </a:extLst>
          </p:cNvPr>
          <p:cNvSpPr txBox="1"/>
          <p:nvPr/>
        </p:nvSpPr>
        <p:spPr>
          <a:xfrm>
            <a:off x="724382" y="4226391"/>
            <a:ext cx="7385857" cy="1323439"/>
          </a:xfrm>
          <a:prstGeom prst="rect">
            <a:avLst/>
          </a:prstGeom>
          <a:noFill/>
        </p:spPr>
        <p:txBody>
          <a:bodyPr wrap="square">
            <a:noAutofit/>
          </a:bodyPr>
          <a:lstStyle/>
          <a:p>
            <a:pPr rtl="0"/>
            <a:r>
              <a:rPr lang="hi" sz="2000" b="0" i="0" u="none" strike="noStrike">
                <a:latin typeface="Arial Unicode MS"/>
                <a:ea typeface="Arial Unicode MS"/>
                <a:cs typeface="Arial"/>
              </a:rPr>
              <a:t>इनोवेशन का नाम:</a:t>
            </a:r>
          </a:p>
          <a:p>
            <a:endParaRPr lang="en-US" sz="2000">
              <a:latin typeface="Arial" panose="020b0604020202020204" pitchFamily="34" charset="0"/>
              <a:cs typeface="Arial" panose="020b0604020202020204" pitchFamily="34" charset="0"/>
            </a:endParaRPr>
          </a:p>
          <a:p>
            <a:endParaRPr lang="en-US" sz="2000">
              <a:latin typeface="Arial" panose="020b0604020202020204" pitchFamily="34" charset="0"/>
              <a:cs typeface="Arial" panose="020b0604020202020204" pitchFamily="34" charset="0"/>
            </a:endParaRPr>
          </a:p>
          <a:p>
            <a:pPr rtl="0"/>
            <a:r>
              <a:rPr lang="hi" sz="2000" b="0" i="0" u="none" strike="noStrike">
                <a:latin typeface="Arial Unicode MS"/>
                <a:ea typeface="Arial Unicode MS"/>
                <a:cs typeface="Arial"/>
              </a:rPr>
              <a:t>टीम के सदस्यों के नाम:</a:t>
            </a:r>
          </a:p>
        </p:txBody>
      </p:sp>
    </p:spTree>
    <p:extLst>
      <p:ext uri="{BB962C8B-B14F-4D97-AF65-F5344CB8AC3E}">
        <p14:creationId val="3413100707"/>
      </p:ext>
    </p:extLst>
  </p:cSld>
  <p:clrMapOvr>
    <a:masterClrMapping/>
  </p:clrMapOvr>
  <p:transition/>
  <p:timing/>
</p:sld>
</file>

<file path=ppt/slides/slide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a:extLst>
            <a:ext uri="{FF2B5EF4-FFF2-40B4-BE49-F238E27FC236}">
              <a16:creationId xmlns:a16="http://schemas.microsoft.com/office/drawing/2014/main" id="{69CCAC87-7359-8D66-5829-F68D0A80CB36}"/>
            </a:ext>
          </a:extLst>
        </p:cNvPr>
        <p:cNvGrpSpPr/>
        <p:nvPr/>
      </p:nvGrpSpPr>
      <p:grpSpPr>
        <a:xfrm>
          <a:off x="0" y="0"/>
          <a:ext cx="0" cy="0"/>
        </a:xfrm>
      </p:grpSpPr>
      <p:sp>
        <p:nvSpPr>
          <p:cNvPr id="16" name="TextBox 15">
            <a:extLst>
              <a:ext uri="{FF2B5EF4-FFF2-40B4-BE49-F238E27FC236}">
                <a16:creationId xmlns:a16="http://schemas.microsoft.com/office/drawing/2014/main" id="{09B09F03-B96C-859D-5F27-4293212B5B8D}"/>
              </a:ext>
            </a:extLst>
          </p:cNvPr>
          <p:cNvSpPr txBox="1"/>
          <p:nvPr/>
        </p:nvSpPr>
        <p:spPr>
          <a:xfrm>
            <a:off x="3199448" y="6561010"/>
            <a:ext cx="8992552" cy="276999"/>
          </a:xfrm>
          <a:prstGeom prst="rect">
            <a:avLst/>
          </a:prstGeom>
          <a:noFill/>
        </p:spPr>
        <p:txBody>
          <a:bodyPr wrap="square">
            <a:noAutofit/>
          </a:bodyPr>
          <a:lstStyle/>
          <a:p>
            <a:pPr algn="r" rtl="0"/>
            <a:r>
              <a:rPr lang="hi" sz="1200" b="0" i="0" u="none" strike="noStrike">
                <a:solidFill>
                  <a:srgbClr val="000000"/>
                </a:solidFill>
                <a:latin typeface="Arial Unicode MS"/>
                <a:ea typeface="Arial Unicode MS"/>
              </a:rPr>
              <a:t>NFTE द्वारा संचालित | आधिकारिक WSI इमेजिनेशन लीग एंट्री फ़ॉर्म</a:t>
            </a:r>
            <a:endParaRPr lang="en-US" sz="1200"/>
          </a:p>
        </p:txBody>
      </p:sp>
      <p:graphicFrame>
        <p:nvGraphicFramePr>
          <p:cNvPr id="5" name="Table 4">
            <a:extLst>
              <a:ext uri="{FF2B5EF4-FFF2-40B4-BE49-F238E27FC236}">
                <a16:creationId xmlns:a16="http://schemas.microsoft.com/office/drawing/2014/main" id="{DB6FB4FC-C0C8-10CB-9631-C7FB31BE21A9}"/>
              </a:ext>
            </a:extLst>
          </p:cNvPr>
          <p:cNvGraphicFramePr>
            <a:graphicFrameLocks noGrp="1"/>
          </p:cNvGraphicFramePr>
          <p:nvPr>
            <p:extLst>
              <p:ext uri="{D42A27DB-BD31-4B8C-83A1-F6EECF244321}">
                <p14:modId val="677945318"/>
              </p:ext>
            </p:extLst>
          </p:nvPr>
        </p:nvGraphicFramePr>
        <p:xfrm>
          <a:off x="363220" y="548216"/>
          <a:ext cx="11478260" cy="5886874"/>
        </p:xfrm>
        <a:graphic>
          <a:graphicData uri="http://schemas.openxmlformats.org/drawingml/2006/table">
            <a:tbl>
              <a:tblPr firstRow="1" bandRow="1">
                <a:tableStyleId>{5C22544A-7EE6-4342-B048-85BDC9FD1C3A}</a:tableStyleId>
              </a:tblPr>
              <a:tblGrid>
                <a:gridCol w="5739130">
                  <a:extLst>
                    <a:ext uri="{9D8B030D-6E8A-4147-A177-3AD203B41FA5}">
                      <a16:colId xmlns:a16="http://schemas.microsoft.com/office/drawing/2014/main" val="3451779656"/>
                    </a:ext>
                  </a:extLst>
                </a:gridCol>
                <a:gridCol w="5739130">
                  <a:extLst>
                    <a:ext uri="{9D8B030D-6E8A-4147-A177-3AD203B41FA5}">
                      <a16:colId xmlns:a16="http://schemas.microsoft.com/office/drawing/2014/main" val="2181415236"/>
                    </a:ext>
                  </a:extLst>
                </a:gridCol>
              </a:tblGrid>
              <a:tr h="464549">
                <a:tc>
                  <a:txBody>
                    <a:bodyPr vert="horz" wrap="square">
                      <a:noAutofit/>
                    </a:bodyPr>
                    <a:lstStyle/>
                    <a:p>
                      <a:pPr algn="ctr" rtl="0"/>
                      <a:r>
                        <a:rPr lang="hi" sz="1800" b="1" i="0" u="none" strike="noStrike">
                          <a:solidFill>
                            <a:srgbClr val="000000"/>
                          </a:solidFill>
                          <a:latin typeface="Arial Unicode MS"/>
                          <a:ea typeface="Arial Unicode MS"/>
                        </a:rPr>
                        <a:t>आप किसकी मदद करने की कोशिश कर रहे 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vert="horz" wrap="square">
                      <a:noAutofit/>
                    </a:bodyPr>
                    <a:lstStyle/>
                    <a:p>
                      <a:pPr algn="ctr" rtl="0"/>
                      <a:r>
                        <a:rPr lang="hi" sz="1800" b="1" i="0" u="none" strike="noStrike">
                          <a:solidFill>
                            <a:srgbClr val="000000"/>
                          </a:solidFill>
                          <a:latin typeface="Arial Unicode MS"/>
                          <a:ea typeface="Arial Unicode MS"/>
                        </a:rPr>
                        <a:t>उन्हें क्या समस्या 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867631844"/>
                  </a:ext>
                </a:extLst>
              </a:tr>
              <a:tr h="5422325">
                <a:tc>
                  <a:txBody>
                    <a:bodyPr vert="horz" wrap="square">
                      <a:noAutofit/>
                    </a:bodyPr>
                    <a:lstStyle/>
                    <a:p>
                      <a:pPr algn="ctr"/>
                      <a:endParaRPr lang="en-US" b="1">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vert="horz" wrap="square">
                      <a:noAutofit/>
                    </a:bodyPr>
                    <a:lstStyle/>
                    <a:p>
                      <a:pPr algn="ctr"/>
                      <a:endParaRPr lang="en-US" b="1">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41622338"/>
                  </a:ext>
                </a:extLst>
              </a:tr>
            </a:tbl>
          </a:graphicData>
        </a:graphic>
      </p:graphicFrame>
    </p:spTree>
    <p:extLst>
      <p:ext uri="{BB962C8B-B14F-4D97-AF65-F5344CB8AC3E}">
        <p14:creationId val="4055791626"/>
      </p:ext>
    </p:extLst>
  </p:cSld>
  <p:clrMapOvr>
    <a:masterClrMapping/>
  </p:clrMapOvr>
  <p:transition/>
  <p:timing/>
</p:sld>
</file>

<file path=ppt/slides/slide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a:extLst>
            <a:ext uri="{FF2B5EF4-FFF2-40B4-BE49-F238E27FC236}">
              <a16:creationId xmlns:a16="http://schemas.microsoft.com/office/drawing/2014/main" id="{8B33D42A-72E4-60F5-459F-EB2560E31183}"/>
            </a:ext>
          </a:extLst>
        </p:cNvPr>
        <p:cNvGrpSpPr/>
        <p:nvPr/>
      </p:nvGrpSpPr>
      <p:grpSpPr>
        <a:xfrm>
          <a:off x="0" y="0"/>
          <a:ext cx="0" cy="0"/>
        </a:xfrm>
      </p:grpSpPr>
      <p:sp>
        <p:nvSpPr>
          <p:cNvPr id="16" name="TextBox 15">
            <a:extLst>
              <a:ext uri="{FF2B5EF4-FFF2-40B4-BE49-F238E27FC236}">
                <a16:creationId xmlns:a16="http://schemas.microsoft.com/office/drawing/2014/main" id="{7003FABD-ED59-A771-FFB2-EBC690EE9932}"/>
              </a:ext>
            </a:extLst>
          </p:cNvPr>
          <p:cNvSpPr txBox="1"/>
          <p:nvPr/>
        </p:nvSpPr>
        <p:spPr>
          <a:xfrm>
            <a:off x="3199448" y="6561010"/>
            <a:ext cx="8992552" cy="276999"/>
          </a:xfrm>
          <a:prstGeom prst="rect">
            <a:avLst/>
          </a:prstGeom>
          <a:noFill/>
        </p:spPr>
        <p:txBody>
          <a:bodyPr wrap="square">
            <a:noAutofit/>
          </a:bodyPr>
          <a:lstStyle/>
          <a:p>
            <a:pPr algn="r" rtl="0"/>
            <a:r>
              <a:rPr lang="hi" sz="1200" b="0" i="0" u="none" strike="noStrike">
                <a:solidFill>
                  <a:srgbClr val="000000"/>
                </a:solidFill>
                <a:latin typeface="Arial Unicode MS"/>
                <a:ea typeface="Arial Unicode MS"/>
              </a:rPr>
              <a:t>NFTE द्वारा संचालित | आधिकारिक WSI इमेजिनेशन लीग एंट्री फ़ॉर्म</a:t>
            </a:r>
            <a:endParaRPr lang="en-US" sz="1200"/>
          </a:p>
        </p:txBody>
      </p:sp>
      <p:graphicFrame>
        <p:nvGraphicFramePr>
          <p:cNvPr id="5" name="Table 4">
            <a:extLst>
              <a:ext uri="{FF2B5EF4-FFF2-40B4-BE49-F238E27FC236}">
                <a16:creationId xmlns:a16="http://schemas.microsoft.com/office/drawing/2014/main" id="{B88B3CB4-4CDA-5D8E-FBF9-AEFDDC897374}"/>
              </a:ext>
            </a:extLst>
          </p:cNvPr>
          <p:cNvGraphicFramePr>
            <a:graphicFrameLocks noGrp="1"/>
          </p:cNvGraphicFramePr>
          <p:nvPr>
            <p:extLst>
              <p:ext uri="{D42A27DB-BD31-4B8C-83A1-F6EECF244321}">
                <p14:modId val="1857387927"/>
              </p:ext>
            </p:extLst>
          </p:nvPr>
        </p:nvGraphicFramePr>
        <p:xfrm>
          <a:off x="363220" y="548216"/>
          <a:ext cx="11478260" cy="5886874"/>
        </p:xfrm>
        <a:graphic>
          <a:graphicData uri="http://schemas.openxmlformats.org/drawingml/2006/table">
            <a:tbl>
              <a:tblPr firstRow="1" bandRow="1">
                <a:tableStyleId>{5C22544A-7EE6-4342-B048-85BDC9FD1C3A}</a:tableStyleId>
              </a:tblPr>
              <a:tblGrid>
                <a:gridCol w="5739130">
                  <a:extLst>
                    <a:ext uri="{9D8B030D-6E8A-4147-A177-3AD203B41FA5}">
                      <a16:colId xmlns:a16="http://schemas.microsoft.com/office/drawing/2014/main" val="3451779656"/>
                    </a:ext>
                  </a:extLst>
                </a:gridCol>
                <a:gridCol w="5739130">
                  <a:extLst>
                    <a:ext uri="{9D8B030D-6E8A-4147-A177-3AD203B41FA5}">
                      <a16:colId xmlns:a16="http://schemas.microsoft.com/office/drawing/2014/main" val="2181415236"/>
                    </a:ext>
                  </a:extLst>
                </a:gridCol>
              </a:tblGrid>
              <a:tr h="464549">
                <a:tc>
                  <a:txBody>
                    <a:bodyPr vert="horz" wrap="square">
                      <a:noAutofit/>
                    </a:bodyPr>
                    <a:lstStyle/>
                    <a:p>
                      <a:pPr algn="ctr" rtl="0"/>
                      <a:r>
                        <a:rPr lang="hi" sz="1800" b="1" i="0" u="none" strike="noStrike">
                          <a:solidFill>
                            <a:srgbClr val="000000"/>
                          </a:solidFill>
                          <a:latin typeface="Arial Unicode MS"/>
                          <a:ea typeface="Arial Unicode MS"/>
                        </a:rPr>
                        <a:t>आपका आइडिया क्या 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vert="horz" wrap="square">
                      <a:noAutofit/>
                    </a:bodyPr>
                    <a:lstStyle/>
                    <a:p>
                      <a:pPr algn="ctr" rtl="0"/>
                      <a:r>
                        <a:rPr lang="hi" sz="1800" b="1" i="0" u="none" strike="noStrike">
                          <a:solidFill>
                            <a:srgbClr val="000000"/>
                          </a:solidFill>
                          <a:latin typeface="Arial Unicode MS"/>
                          <a:ea typeface="Arial Unicode MS"/>
                        </a:rPr>
                        <a:t>आपका आइडिया कैसे काम करेगा?</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867631844"/>
                  </a:ext>
                </a:extLst>
              </a:tr>
              <a:tr h="5422325">
                <a:tc>
                  <a:txBody>
                    <a:bodyPr vert="horz" wrap="square">
                      <a:noAutofit/>
                    </a:bodyPr>
                    <a:lstStyle/>
                    <a:p>
                      <a:pPr algn="ctr"/>
                      <a:endParaRPr lang="en-US" b="1">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vert="horz" wrap="square">
                      <a:noAutofit/>
                    </a:bodyPr>
                    <a:lstStyle/>
                    <a:p>
                      <a:pPr algn="ctr"/>
                      <a:endParaRPr lang="en-US" b="1">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941622338"/>
                  </a:ext>
                </a:extLst>
              </a:tr>
            </a:tbl>
          </a:graphicData>
        </a:graphic>
      </p:graphicFrame>
    </p:spTree>
    <p:extLst>
      <p:ext uri="{BB962C8B-B14F-4D97-AF65-F5344CB8AC3E}">
        <p14:creationId val="1376017771"/>
      </p:ext>
    </p:extLst>
  </p:cSld>
  <p:clrMapOvr>
    <a:masterClrMapping/>
  </p:clrMapOvr>
  <p:transition/>
  <p:timing/>
</p:sld>
</file>

<file path=ppt/tags/tag1.xml><?xml version="1.0" encoding="utf-8"?>
<p:tagLst xmlns:p="http://schemas.openxmlformats.org/presentationml/2006/main">
  <p:tag name="AS_NET" val="8.0.7"/>
  <p:tag name="AS_OS" val="Unix 5.10.228.219"/>
  <p:tag name="AS_RELEASE_DATE" val="2024.11.14"/>
  <p:tag name="AS_TITLE" val="Aspose.Slides for .NET6"/>
  <p:tag name="AS_VERSION" val="24.11"/>
</p:tagLst>
</file>

<file path=ppt/theme/theme1.xml><?xml version="1.0" encoding="utf-8"?>
<a:theme xmlns:r="http://schemas.openxmlformats.org/officeDocument/2006/relationships"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Aptos Display" panose="02110004020202020204"/>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Aptos" panose="02110004020202020204"/>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r="http://schemas.openxmlformats.org/officeDocument/2006/relationships"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Aptos Display" panose="02110004020202020204"/>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Aptos" panose="02110004020202020204"/>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Lst>
    <a:ext uri="{05A4C25C-085E-4340-85A3-A5531E510DB2}">
      <thm15:themeFamily xmlns:thm15="http://schemas.microsoft.com/office/thememl/2012/main" name="Office Theme" id="{2E142A2C-CD16-42D6-873A-C26D2A0506FA}" vid="{1BDDFF52-6CD6-40A5-AB3C-68EB2F1E4D0A}"/>
    </a:ext>
  </a:extLst>
</a:theme>
</file>

<file path=customXml/_rels/item1.xml.rels>&#65279;<?xml version="1.0" encoding="utf-8" standalone="yes"?><Relationships xmlns="http://schemas.openxmlformats.org/package/2006/relationships"><Relationship Id="rId1" Type="http://schemas.openxmlformats.org/officeDocument/2006/relationships/customXmlProps" Target="itemProps1.xml" /></Relationships>
</file>

<file path=customXml/_rels/item2.xml.rels>&#65279;<?xml version="1.0" encoding="utf-8" standalone="yes"?><Relationships xmlns="http://schemas.openxmlformats.org/package/2006/relationships"><Relationship Id="rId1" Type="http://schemas.openxmlformats.org/officeDocument/2006/relationships/customXmlProps" Target="itemProps2.xml" /></Relationships>
</file>

<file path=customXml/_rels/item3.xml.rels>&#65279;<?xml version="1.0" encoding="utf-8" standalone="yes"?><Relationships xmlns="http://schemas.openxmlformats.org/package/2006/relationships"><Relationship Id="rId1" Type="http://schemas.openxmlformats.org/officeDocument/2006/relationships/customXmlProps" Target="itemProps3.xml" /></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53BCAD99FAC854E816ED1870809989C" ma:contentTypeVersion="27" ma:contentTypeDescription="Create a new document." ma:contentTypeScope="" ma:versionID="c780819388200c89db950248adec3f5a">
  <xsd:schema xmlns:xsd="http://www.w3.org/2001/XMLSchema" xmlns:xs="http://www.w3.org/2001/XMLSchema" xmlns:p="http://schemas.microsoft.com/office/2006/metadata/properties" xmlns:ns1="http://schemas.microsoft.com/sharepoint/v3" xmlns:ns2="0ed5cc2c-efce-4d55-9438-26f323c071f4" xmlns:ns3="7307a2c0-140f-4bff-b1fc-527828c17630" targetNamespace="http://schemas.microsoft.com/office/2006/metadata/properties" ma:root="true" ma:fieldsID="9ca38f69d71247317a96e94946a99d27" ns1:_="" ns2:_="" ns3:_="">
    <xsd:import namespace="http://schemas.microsoft.com/sharepoint/v3"/>
    <xsd:import namespace="0ed5cc2c-efce-4d55-9438-26f323c071f4"/>
    <xsd:import namespace="7307a2c0-140f-4bff-b1fc-527828c17630"/>
    <xsd:element name="properties">
      <xsd:complexType>
        <xsd:sequence>
          <xsd:element name="documentManagement">
            <xsd:complexType>
              <xsd:all>
                <xsd:element ref="ns2:SharedWithUsers" minOccurs="0"/>
                <xsd:element ref="ns2:SharingHintHash" minOccurs="0"/>
                <xsd:element ref="ns2:SharedWithDetails" minOccurs="0"/>
                <xsd:element ref="ns3:fwcx" minOccurs="0"/>
                <xsd:element ref="ns2:LastSharedByUser" minOccurs="0"/>
                <xsd:element ref="ns2:LastSharedByTime" minOccurs="0"/>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EventHashCode" minOccurs="0"/>
                <xsd:element ref="ns3:MediaServiceGenerationTime" minOccurs="0"/>
                <xsd:element ref="ns3:_Flow_SignoffStatus" minOccurs="0"/>
                <xsd:element ref="ns3:MediaServiceAutoKeyPoints" minOccurs="0"/>
                <xsd:element ref="ns3:MediaServiceKeyPoints" minOccurs="0"/>
                <xsd:element ref="ns1:_ip_UnifiedCompliancePolicyProperties" minOccurs="0"/>
                <xsd:element ref="ns1:_ip_UnifiedCompliancePolicyUIAction" minOccurs="0"/>
                <xsd:element ref="ns3:MediaLengthInSeconds" minOccurs="0"/>
                <xsd:element ref="ns3:lcf76f155ced4ddcb4097134ff3c332f" minOccurs="0"/>
                <xsd:element ref="ns2:TaxCatchAll" minOccurs="0"/>
                <xsd:element ref="ns3:MediaServiceSearchProperties" minOccurs="0"/>
                <xsd:element ref="ns3:MediaServiceObjectDetectorVersions" minOccurs="0"/>
                <xsd:element ref="ns3: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5" nillable="true" ma:displayName="Unified Compliance Policy Properties" ma:hidden="true" ma:internalName="_ip_UnifiedCompliancePolicyProperties">
      <xsd:simpleType>
        <xsd:restriction base="dms:Note"/>
      </xsd:simpleType>
    </xsd:element>
    <xsd:element name="_ip_UnifiedCompliancePolicyUIAction" ma:index="26"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ed5cc2c-efce-4d55-9438-26f323c071f4"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9" nillable="true" ma:displayName="Sharing Hint Hash" ma:internalName="SharingHintHash" ma:readOnly="true">
      <xsd:simpleType>
        <xsd:restriction base="dms:Text"/>
      </xsd:simpleType>
    </xsd:element>
    <xsd:element name="SharedWithDetails" ma:index="10" nillable="true" ma:displayName="Shared With Details" ma:description="" ma:internalName="SharedWithDetails" ma:readOnly="true">
      <xsd:simpleType>
        <xsd:restriction base="dms:Note">
          <xsd:maxLength value="255"/>
        </xsd:restriction>
      </xsd:simpleType>
    </xsd:element>
    <xsd:element name="LastSharedByUser" ma:index="12" nillable="true" ma:displayName="Last Shared By User" ma:description="" ma:internalName="LastSharedByUser" ma:readOnly="true">
      <xsd:simpleType>
        <xsd:restriction base="dms:Note">
          <xsd:maxLength value="255"/>
        </xsd:restriction>
      </xsd:simpleType>
    </xsd:element>
    <xsd:element name="LastSharedByTime" ma:index="13" nillable="true" ma:displayName="Last Shared By Time" ma:description="" ma:internalName="LastSharedByTime" ma:readOnly="true">
      <xsd:simpleType>
        <xsd:restriction base="dms:DateTime"/>
      </xsd:simpleType>
    </xsd:element>
    <xsd:element name="TaxCatchAll" ma:index="30" nillable="true" ma:displayName="Taxonomy Catch All Column" ma:hidden="true" ma:list="{9fe13c31-9c54-4e6c-92cb-27193387231e}" ma:internalName="TaxCatchAll" ma:showField="CatchAllData" ma:web="0ed5cc2c-efce-4d55-9438-26f323c071f4">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7307a2c0-140f-4bff-b1fc-527828c17630" elementFormDefault="qualified">
    <xsd:import namespace="http://schemas.microsoft.com/office/2006/documentManagement/types"/>
    <xsd:import namespace="http://schemas.microsoft.com/office/infopath/2007/PartnerControls"/>
    <xsd:element name="fwcx" ma:index="11" nillable="true" ma:displayName="Person or Group" ma:list="UserInfo" ma:internalName="fwcx">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Metadata" ma:index="14" nillable="true" ma:displayName="MediaServiceMetadata" ma:description="" ma:hidden="true" ma:internalName="MediaServiceMetadata" ma:readOnly="true">
      <xsd:simpleType>
        <xsd:restriction base="dms:Note"/>
      </xsd:simpleType>
    </xsd:element>
    <xsd:element name="MediaServiceFastMetadata" ma:index="15" nillable="true" ma:displayName="MediaServiceFastMetadata" ma:description="" ma:hidden="true" ma:internalName="MediaServiceFastMetadata" ma:readOnly="true">
      <xsd:simpleType>
        <xsd:restriction base="dms:Note"/>
      </xsd:simpleType>
    </xsd:element>
    <xsd:element name="MediaServiceDateTaken" ma:index="16" nillable="true" ma:displayName="MediaServiceDateTaken" ma:description="" ma:hidden="true" ma:internalName="MediaServiceDateTaken" ma:readOnly="true">
      <xsd:simpleType>
        <xsd:restriction base="dms:Text"/>
      </xsd:simpleType>
    </xsd:element>
    <xsd:element name="MediaServiceAutoTags" ma:index="17" nillable="true" ma:displayName="MediaServiceAutoTags" ma:description="" ma:internalName="MediaServiceAutoTags" ma:readOnly="true">
      <xsd:simpleType>
        <xsd:restriction base="dms:Text"/>
      </xsd:simpleType>
    </xsd:element>
    <xsd:element name="MediaServiceLocation" ma:index="18" nillable="true" ma:displayName="MediaServiceLocation" ma:description="" ma:internalName="MediaServiceLocation" ma:readOnly="true">
      <xsd:simpleType>
        <xsd:restriction base="dms:Text"/>
      </xsd:simpleType>
    </xsd:element>
    <xsd:element name="MediaServiceOCR" ma:index="19" nillable="true" ma:displayName="MediaServiceOCR" ma:internalName="MediaServiceOCR" ma:readOnly="true">
      <xsd:simpleType>
        <xsd:restriction base="dms:Note">
          <xsd:maxLength value="255"/>
        </xsd:restriction>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GenerationTime" ma:index="21" nillable="true" ma:displayName="MediaServiceGenerationTime" ma:hidden="true" ma:internalName="MediaServiceGenerationTime" ma:readOnly="true">
      <xsd:simpleType>
        <xsd:restriction base="dms:Text"/>
      </xsd:simpleType>
    </xsd:element>
    <xsd:element name="_Flow_SignoffStatus" ma:index="22" nillable="true" ma:displayName="Sign-off status" ma:internalName="Sign_x002d_off_x0020_status">
      <xsd:simpleType>
        <xsd:restriction base="dms:Text"/>
      </xsd:simpleType>
    </xsd:element>
    <xsd:element name="MediaServiceAutoKeyPoints" ma:index="23" nillable="true" ma:displayName="MediaServiceAutoKeyPoints" ma:hidden="true" ma:internalName="MediaServiceAutoKeyPoints" ma:readOnly="true">
      <xsd:simpleType>
        <xsd:restriction base="dms:Note"/>
      </xsd:simpleType>
    </xsd:element>
    <xsd:element name="MediaServiceKeyPoints" ma:index="24" nillable="true" ma:displayName="KeyPoints" ma:internalName="MediaServiceKeyPoints" ma:readOnly="true">
      <xsd:simpleType>
        <xsd:restriction base="dms:Note">
          <xsd:maxLength value="255"/>
        </xsd:restriction>
      </xsd:simpleType>
    </xsd:element>
    <xsd:element name="MediaLengthInSeconds" ma:index="27" nillable="true" ma:displayName="Length (seconds)" ma:internalName="MediaLengthInSeconds" ma:readOnly="true">
      <xsd:simpleType>
        <xsd:restriction base="dms:Unknown"/>
      </xsd:simpleType>
    </xsd:element>
    <xsd:element name="lcf76f155ced4ddcb4097134ff3c332f" ma:index="29" nillable="true" ma:taxonomy="true" ma:internalName="lcf76f155ced4ddcb4097134ff3c332f" ma:taxonomyFieldName="MediaServiceImageTags" ma:displayName="Image Tags" ma:readOnly="false" ma:fieldId="{5cf76f15-5ced-4ddc-b409-7134ff3c332f}" ma:taxonomyMulti="true" ma:sspId="ae01021c-9b1e-4aa5-8c62-de8ffa6b67b2" ma:termSetId="09814cd3-568e-fe90-9814-8d621ff8fb84" ma:anchorId="fba54fb3-c3e1-fe81-a776-ca4b69148c4d" ma:open="true" ma:isKeyword="false">
      <xsd:complexType>
        <xsd:sequence>
          <xsd:element ref="pc:Terms" minOccurs="0" maxOccurs="1"/>
        </xsd:sequence>
      </xsd:complexType>
    </xsd:element>
    <xsd:element name="MediaServiceSearchProperties" ma:index="31" nillable="true" ma:displayName="MediaServiceSearchProperties" ma:hidden="true" ma:internalName="MediaServiceSearchProperties" ma:readOnly="true">
      <xsd:simpleType>
        <xsd:restriction base="dms:Note"/>
      </xsd:simpleType>
    </xsd:element>
    <xsd:element name="MediaServiceObjectDetectorVersions" ma:index="32" nillable="true" ma:displayName="MediaServiceObjectDetectorVersions" ma:description="" ma:hidden="true" ma:indexed="true" ma:internalName="MediaServiceObjectDetectorVersions" ma:readOnly="true">
      <xsd:simpleType>
        <xsd:restriction base="dms:Text"/>
      </xsd:simpleType>
    </xsd:element>
    <xsd:element name="MediaServiceBillingMetadata" ma:index="33" nillable="true" ma:displayName="MediaServiceBillingMetadata" ma:hidden="true" ma:internalName="MediaServiceBilling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Flow_SignoffStatus xmlns="7307a2c0-140f-4bff-b1fc-527828c17630" xsi:nil="true"/>
    <lcf76f155ced4ddcb4097134ff3c332f xmlns="7307a2c0-140f-4bff-b1fc-527828c17630">
      <Terms xmlns="http://schemas.microsoft.com/office/infopath/2007/PartnerControls"/>
    </lcf76f155ced4ddcb4097134ff3c332f>
    <_ip_UnifiedCompliancePolicyProperties xmlns="http://schemas.microsoft.com/sharepoint/v3" xsi:nil="true"/>
    <TaxCatchAll xmlns="0ed5cc2c-efce-4d55-9438-26f323c071f4" xsi:nil="true"/>
    <fwcx xmlns="7307a2c0-140f-4bff-b1fc-527828c17630">
      <UserInfo>
        <DisplayName/>
        <AccountId xsi:nil="true"/>
        <AccountType/>
      </UserInfo>
    </fwcx>
  </documentManagement>
</p:properties>
</file>

<file path=customXml/itemProps1.xml><?xml version="1.0" encoding="utf-8"?>
<ds:datastoreItem xmlns:ds="http://schemas.openxmlformats.org/officeDocument/2006/customXml" ds:itemID="{1D0681A6-340B-4E3D-97DE-FE63245B06C0}">
  <ds:schemaRefs>
    <ds:schemaRef ds:uri="http://schemas.microsoft.com/sharepoint/v3/contenttype/forms"/>
  </ds:schemaRefs>
</ds:datastoreItem>
</file>

<file path=customXml/itemProps2.xml><?xml version="1.0" encoding="utf-8"?>
<ds:datastoreItem xmlns:ds="http://schemas.openxmlformats.org/officeDocument/2006/customXml" ds:itemID="{49DF5174-451C-48FE-9A29-FA604B4CDC34}">
  <ds:schemaRefs>
    <ds:schemaRef ds:uri="0ed5cc2c-efce-4d55-9438-26f323c071f4"/>
    <ds:schemaRef ds:uri="7307a2c0-140f-4bff-b1fc-527828c1763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048AC810-2DE1-430B-9B57-F8324E3C3CA2}">
  <ds:schemaRefs>
    <ds:schemaRef ds:uri="http://schemas.microsoft.com/office/2006/documentManagement/types"/>
    <ds:schemaRef ds:uri="http://purl.org/dc/elements/1.1/"/>
    <ds:schemaRef ds:uri="http://schemas.microsoft.com/office/infopath/2007/PartnerControls"/>
    <ds:schemaRef ds:uri="http://purl.org/dc/terms/"/>
    <ds:schemaRef ds:uri="http://www.w3.org/XML/1998/namespace"/>
    <ds:schemaRef ds:uri="http://purl.org/dc/dcmitype/"/>
    <ds:schemaRef ds:uri="http://schemas.microsoft.com/office/2006/metadata/properties"/>
    <ds:schemaRef ds:uri="http://schemas.openxmlformats.org/package/2006/metadata/core-properties"/>
    <ds:schemaRef ds:uri="7307a2c0-140f-4bff-b1fc-527828c17630"/>
    <ds:schemaRef ds:uri="0ed5cc2c-efce-4d55-9438-26f323c071f4"/>
    <ds:schemaRef ds:uri="http://schemas.microsoft.com/sharepoint/v3"/>
  </ds:schemaRefs>
</ds:datastoreItem>
</file>

<file path=docMetadata/LabelInfo.xml><?xml version="1.0" encoding="utf-8"?>
<clbl:labelList xmlns:clbl="http://schemas.microsoft.com/office/2020/mipLabelMetadata">
  <clbl:label id="{1bd1d224-d6be-4edf-8e64-97884bc5e673}" enabled="0" method="" siteId="{1bd1d224-d6be-4edf-8e64-97884bc5e673}" removed="1"/>
</clbl:labelList>
</file>

<file path=docProps/app.xml><?xml version="1.0" encoding="utf-8"?>
<Properties xmlns:vt="http://schemas.openxmlformats.org/officeDocument/2006/docPropsVTypes" xmlns="http://schemas.openxmlformats.org/officeDocument/2006/extended-properties">
  <Company/>
  <PresentationFormat>Widescreen</PresentationFormat>
  <Paragraphs>75</Paragraphs>
  <Slides>10</Slides>
  <Notes>6</Notes>
  <TotalTime>0</TotalTime>
  <HiddenSlides>0</HiddenSlides>
  <MMClips>0</MMClips>
  <ScaleCrop>0</ScaleCrop>
  <HeadingPairs>
    <vt:vector baseType="variant" size="6">
      <vt:variant>
        <vt:lpstr>Fonts used</vt:lpstr>
      </vt:variant>
      <vt:variant>
        <vt:i4>4</vt:i4>
      </vt:variant>
      <vt:variant>
        <vt:lpstr>Theme</vt:lpstr>
      </vt:variant>
      <vt:variant>
        <vt:i4>1</vt:i4>
      </vt:variant>
      <vt:variant>
        <vt:lpstr>Slide Titles</vt:lpstr>
      </vt:variant>
      <vt:variant>
        <vt:i4>10</vt:i4>
      </vt:variant>
    </vt:vector>
  </HeadingPairs>
  <TitlesOfParts>
    <vt:vector baseType="lpstr" size="15">
      <vt:lpstr>Arial</vt:lpstr>
      <vt:lpstr>Aptos Display</vt:lpstr>
      <vt:lpstr>Aptos</vt:lpstr>
      <vt:lpstr>Calibri</vt:lpstr>
      <vt:lpstr>Office Theme</vt:lpstr>
      <vt:lpstr>इमेजिनेशन लीग की एंट्रियाँ: स्टूडेंट इनोवेशन को प्रेरित करने के लिए 6 कदम</vt:lpstr>
      <vt:lpstr>देखें यह कैसे किया जाता हैएक सैंपल एंट्री</vt:lpstr>
      <vt:lpstr>आप किसकी मदद करने की कोशिश कर रहे हैं?</vt:lpstr>
      <vt:lpstr>उन्हें क्या समस्या है</vt:lpstr>
      <vt:lpstr>आपका आइडिया क्या है?</vt:lpstr>
      <vt:lpstr>आपका आइडिया कैसे काम करेगा?</vt:lpstr>
      <vt:lpstr>आधिकारिक WSI इमेजिनेशन लीग एंट्री फ़ॉर्म</vt:lpstr>
      <vt:lpstr>PowerPoint Presentation</vt:lpstr>
      <vt:lpstr>PowerPoint Presentation</vt:lpstr>
      <vt:lpstr>एंट्री चेक लिस्ट: जमा करने के लिए तैयार हो जाएं</vt:lpstr>
    </vt:vector>
  </TitlesOfParts>
  <LinksUpToDate>0</LinksUpToDate>
  <SharedDoc>0</SharedDoc>
  <HyperlinksChanged>0</HyperlinksChanged>
  <Application>Aspose.Slides for .NET</Application>
  <AppVersion>24.1100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creator>Cheyanne Ornelas</dc:creator>
  <cp:lastModifiedBy>Cheyanne Ornelas</cp:lastModifiedBy>
  <cp:revision>10</cp:revision>
  <dcterms:created xsi:type="dcterms:W3CDTF">2025-07-10T18:05:22Z</dcterms:created>
  <dcterms:modified xsi:type="dcterms:W3CDTF">2025-09-08T19:11:09Z</dcterms:modified>
</cp:coreProperties>
</file>

<file path=docProps/custom.xml><?xml version="1.0" encoding="utf-8"?>
<Properties xmlns:vt="http://schemas.openxmlformats.org/officeDocument/2006/docPropsVTypes" xmlns="http://schemas.openxmlformats.org/officeDocument/2006/custom-properties">
  <property fmtid="{D5CDD505-2E9C-101B-9397-08002B2CF9AE}" pid="2" name="ContentTypeId">
    <vt:lpwstr>0x010100F53BCAD99FAC854E816ED1870809989C</vt:lpwstr>
  </property>
  <property fmtid="{D5CDD505-2E9C-101B-9397-08002B2CF9AE}" pid="3" name="MediaServiceImageTags">
    <vt:lpwstr/>
  </property>
</Properties>
</file>